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3" r:id="rId6"/>
    <p:sldId id="265" r:id="rId7"/>
    <p:sldId id="267" r:id="rId8"/>
    <p:sldId id="270" r:id="rId9"/>
    <p:sldId id="271" r:id="rId10"/>
    <p:sldId id="272" r:id="rId11"/>
    <p:sldId id="273" r:id="rId12"/>
    <p:sldId id="274" r:id="rId13"/>
    <p:sldId id="275" r:id="rId14"/>
    <p:sldId id="277" r:id="rId15"/>
    <p:sldId id="278" r:id="rId16"/>
    <p:sldId id="279" r:id="rId17"/>
    <p:sldId id="280" r:id="rId18"/>
    <p:sldId id="281" r:id="rId19"/>
    <p:sldId id="282" r:id="rId20"/>
    <p:sldId id="283" r:id="rId21"/>
    <p:sldId id="284" r:id="rId22"/>
    <p:sldId id="285" r:id="rId23"/>
    <p:sldId id="286" r:id="rId24"/>
    <p:sldId id="287" r:id="rId25"/>
    <p:sldId id="288" r:id="rId26"/>
    <p:sldId id="289" r:id="rId27"/>
    <p:sldId id="290" r:id="rId28"/>
    <p:sldId id="291" r:id="rId29"/>
    <p:sldId id="292" r:id="rId30"/>
    <p:sldId id="293" r:id="rId31"/>
    <p:sldId id="294" r:id="rId32"/>
    <p:sldId id="295" r:id="rId33"/>
    <p:sldId id="296" r:id="rId34"/>
    <p:sldId id="297" r:id="rId35"/>
    <p:sldId id="298" r:id="rId36"/>
    <p:sldId id="299" r:id="rId37"/>
    <p:sldId id="300" r:id="rId38"/>
    <p:sldId id="301" r:id="rId39"/>
    <p:sldId id="302" r:id="rId40"/>
    <p:sldId id="304" r:id="rId41"/>
    <p:sldId id="305" r:id="rId42"/>
    <p:sldId id="306" r:id="rId43"/>
    <p:sldId id="307" r:id="rId44"/>
    <p:sldId id="308" r:id="rId45"/>
    <p:sldId id="309" r:id="rId46"/>
    <p:sldId id="310" r:id="rId47"/>
    <p:sldId id="311" r:id="rId48"/>
    <p:sldId id="312" r:id="rId49"/>
    <p:sldId id="313" r:id="rId50"/>
    <p:sldId id="314" r:id="rId51"/>
    <p:sldId id="315" r:id="rId52"/>
    <p:sldId id="316" r:id="rId53"/>
    <p:sldId id="317" r:id="rId54"/>
    <p:sldId id="318" r:id="rId55"/>
    <p:sldId id="319" r:id="rId56"/>
    <p:sldId id="320" r:id="rId57"/>
    <p:sldId id="321" r:id="rId58"/>
    <p:sldId id="322" r:id="rId59"/>
    <p:sldId id="323" r:id="rId60"/>
    <p:sldId id="324" r:id="rId61"/>
    <p:sldId id="325" r:id="rId62"/>
    <p:sldId id="326" r:id="rId63"/>
    <p:sldId id="327" r:id="rId64"/>
    <p:sldId id="328" r:id="rId65"/>
    <p:sldId id="329" r:id="rId66"/>
    <p:sldId id="330" r:id="rId67"/>
    <p:sldId id="331" r:id="rId68"/>
    <p:sldId id="332" r:id="rId69"/>
    <p:sldId id="333" r:id="rId70"/>
    <p:sldId id="334" r:id="rId71"/>
    <p:sldId id="335" r:id="rId72"/>
    <p:sldId id="336" r:id="rId73"/>
    <p:sldId id="337" r:id="rId74"/>
    <p:sldId id="338" r:id="rId75"/>
    <p:sldId id="339" r:id="rId76"/>
    <p:sldId id="340" r:id="rId77"/>
    <p:sldId id="341" r:id="rId78"/>
    <p:sldId id="342" r:id="rId79"/>
    <p:sldId id="343" r:id="rId80"/>
    <p:sldId id="344" r:id="rId81"/>
  </p:sldIdLst>
  <p:sldSz cx="12192000" cy="6858000"/>
  <p:notesSz cx="6858000" cy="9144000"/>
  <p:photoAlbum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5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416257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05193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58598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820056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85993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8772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345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42642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82760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421370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53909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E81B2-5B17-4E49-A306-6AF037449E0E}" type="datetimeFigureOut">
              <a:rPr lang="de-DE" smtClean="0"/>
              <a:t>17.09.2017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01173-8ACF-45CE-8A11-2C16E06ECBC5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5614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01ad37b55c979afe510a1de4019b8a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263" y="0"/>
            <a:ext cx="97678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2865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65fbf5de4cd3f163d57e3c27258f34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5238" y="0"/>
            <a:ext cx="96599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762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272e62819351f8849119a632df4580a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25" y="0"/>
            <a:ext cx="45767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5750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365f893bfb8a0dbf9c763d39efc491d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75" y="0"/>
            <a:ext cx="48688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6330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506e50bc2933dc5e58c69948270edc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75" y="0"/>
            <a:ext cx="48688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4455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873dd702bc3821cfccceea5c5f5583b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0"/>
            <a:ext cx="96012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55613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15c9b1fb2e1e5d364ac668b92da263f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8859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53dea03667773f8fdbcfb65c50d478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01108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2017-03-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0723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8006-9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750" y="0"/>
            <a:ext cx="8572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6982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384d269418b0daadb5f46790f88ed2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941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5a870263d856638a9df184c35c426a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2163" y="0"/>
            <a:ext cx="55260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74870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576b7de9ad99ed8490747bf412ca59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1500" y="0"/>
            <a:ext cx="8509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7966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3280eb40d61309a8da19bbbb0dad4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5975" y="0"/>
            <a:ext cx="54784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5789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86172c9ba2c67d74e2cb6d10deac53b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7825" y="0"/>
            <a:ext cx="63563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3959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0241534f5fd00544e1410d8a1e145da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25" y="0"/>
            <a:ext cx="103187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0034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583511a7e94ca1c53b9aca02443049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570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133707a2bdcf3c9cfbd81859217aea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25" y="0"/>
            <a:ext cx="45767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11646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474341_1324385427574062_586254815336595456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6302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7361675_1426886440717570_7878157120029865210_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8275" y="0"/>
            <a:ext cx="67738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4857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9701700c408febbf961a228c007f15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3175" y="0"/>
            <a:ext cx="45640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0598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352797078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0" y="0"/>
            <a:ext cx="10160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55860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d6cbbb1e70de4d84dc25fa49072874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0432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383599277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0394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384722159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591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392370507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7707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393063686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92220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10377704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92321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10377873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90354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12669411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759349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13807692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12973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33756829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7619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1443121358-196-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68601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7fe70c79927951f34bbe539579d05ed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12358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5cd3445b7398e4da7100a98757a97d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88" y="0"/>
            <a:ext cx="110442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45234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bcebcf9408dccada75521e577d85130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83943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0ae04bd2e47b583680329e82f61e22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5019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1bf3f3250f0e09386af914d935b039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107563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3d1091ad7ad9fe96a8a8f162625561c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238" y="0"/>
            <a:ext cx="76295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003205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64c4b4f70452646885c73c684899f5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8888" y="0"/>
            <a:ext cx="45942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075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763dd3874eaef29e5dd508617fc906f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3689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cdba3fc61948db1bcae83a7a5d7b39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45987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da8537b3045a967e73316362ec028bf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"/>
            <a:ext cx="12192000" cy="6400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1458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bfcc98ff44a48c7efc43b92de1020f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8550" y="0"/>
            <a:ext cx="49149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3632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cf831a6d42ea659bdc01ad83605692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663" y="0"/>
            <a:ext cx="81946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7642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_019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81786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0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771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03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503043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07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773881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12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970651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19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25" y="0"/>
            <a:ext cx="9682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25636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19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4125" y="0"/>
            <a:ext cx="9682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8689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19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490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0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16357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2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20366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20fec4746746ced272710f8b04d8bc9d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19609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3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46233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4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6460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4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61570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6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74564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7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5700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7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28241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28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5723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1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93413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2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555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2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287123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34bd5ea8d60c2145e262bc0b0891b2db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3550" y="0"/>
            <a:ext cx="87249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0814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5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3064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5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0"/>
            <a:ext cx="4572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62320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6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50194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6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772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7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2044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card38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500" y="0"/>
            <a:ext cx="10287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40625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ef9f3e35ecfcd1688ffe85a418ed2af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363" y="0"/>
            <a:ext cx="48656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91754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f1db24eb685e854debff8d50f2fb542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825" y="0"/>
            <a:ext cx="45767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75484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karte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4125" y="0"/>
            <a:ext cx="46021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1990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ONFIRE final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9050" y="0"/>
            <a:ext cx="96139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41597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69b61c280524bc92ee62dbadcffe512e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2225" y="0"/>
            <a:ext cx="45259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31010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Trausprueche-aus-der-Bibel-700x41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13" y="0"/>
            <a:ext cx="114569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903986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 descr="91bb09a559cb68cda6c26956b161299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0"/>
            <a:ext cx="6858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899848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7000">
        <p:fade/>
      </p:transition>
    </mc:Choice>
    <mc:Fallback>
      <p:transition spd="med" advTm="7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80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80</vt:i4>
      </vt:variant>
    </vt:vector>
  </HeadingPairs>
  <TitlesOfParts>
    <vt:vector size="84" baseType="lpstr">
      <vt:lpstr>Arial</vt:lpstr>
      <vt:lpstr>Calibri</vt:lpstr>
      <vt:lpstr>Calibri Light</vt:lpstr>
      <vt:lpstr>Office Theme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EFG Meschede Technik</dc:creator>
  <cp:lastModifiedBy>EFG Meschede Technik</cp:lastModifiedBy>
  <cp:revision>1</cp:revision>
  <dcterms:created xsi:type="dcterms:W3CDTF">2017-09-17T15:51:24Z</dcterms:created>
  <dcterms:modified xsi:type="dcterms:W3CDTF">2017-09-17T15:51:38Z</dcterms:modified>
</cp:coreProperties>
</file>