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1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7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532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80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760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572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7271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148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540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741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9747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71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71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827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152" y="6031021"/>
            <a:ext cx="4139745" cy="72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50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LEHRER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783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FOTOGRAF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293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BALLERINA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462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734356" cy="2387600"/>
          </a:xfrm>
        </p:spPr>
        <p:txBody>
          <a:bodyPr>
            <a:normAutofit fontScale="90000"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DÖNER VERKÄUFER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2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DJ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658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BOXER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644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4081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FRISEUR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61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MAURER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055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OPTIKER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965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SÄNGER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475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POLIZIST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380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33375" y="1924796"/>
            <a:ext cx="11544300" cy="2056654"/>
          </a:xfrm>
        </p:spPr>
        <p:txBody>
          <a:bodyPr>
            <a:normAutofit/>
          </a:bodyPr>
          <a:lstStyle/>
          <a:p>
            <a:r>
              <a:rPr lang="de-DE" sz="9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EISVERKÄUFER</a:t>
            </a:r>
            <a:endParaRPr lang="de-DE" sz="9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781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7225" y="1924796"/>
            <a:ext cx="11001375" cy="3028204"/>
          </a:xfrm>
        </p:spPr>
        <p:txBody>
          <a:bodyPr>
            <a:noAutofit/>
          </a:bodyPr>
          <a:lstStyle/>
          <a:p>
            <a:r>
              <a:rPr lang="de-DE" sz="95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FORMEL 1 RENNFAHRER</a:t>
            </a:r>
            <a:endParaRPr lang="de-DE" sz="95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016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BAGGER</a:t>
            </a:r>
            <a:b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FAHRER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310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Breitbild</PresentationFormat>
  <Paragraphs>14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Office</vt:lpstr>
      <vt:lpstr>PowerPoint-Präsentation</vt:lpstr>
      <vt:lpstr>FRISEUR</vt:lpstr>
      <vt:lpstr>MAURER</vt:lpstr>
      <vt:lpstr>OPTIKER</vt:lpstr>
      <vt:lpstr>SÄNGER</vt:lpstr>
      <vt:lpstr>POLIZIST</vt:lpstr>
      <vt:lpstr>EISVERKÄUFER</vt:lpstr>
      <vt:lpstr>FORMEL 1 RENNFAHRER</vt:lpstr>
      <vt:lpstr>BAGGER FAHRER</vt:lpstr>
      <vt:lpstr>LEHRER</vt:lpstr>
      <vt:lpstr>FOTOGRAF</vt:lpstr>
      <vt:lpstr>BALLERINA</vt:lpstr>
      <vt:lpstr>DÖNER VERKÄUFER</vt:lpstr>
      <vt:lpstr>DJ</vt:lpstr>
      <vt:lpstr>BOXER</vt:lpstr>
      <vt:lpstr>PowerPoint-Präsentation</vt:lpstr>
    </vt:vector>
  </TitlesOfParts>
  <Company>www.dertobbe.de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Tobbe</dc:creator>
  <cp:lastModifiedBy>Tobbe</cp:lastModifiedBy>
  <cp:revision>3</cp:revision>
  <dcterms:created xsi:type="dcterms:W3CDTF">2017-12-01T15:26:08Z</dcterms:created>
  <dcterms:modified xsi:type="dcterms:W3CDTF">2022-10-12T09:26:14Z</dcterms:modified>
</cp:coreProperties>
</file>