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önerbox"/>
          <p:cNvSpPr/>
          <p:nvPr/>
        </p:nvSpPr>
        <p:spPr>
          <a:xfrm>
            <a:off x="2713556" y="8530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Dönerbox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Pommes"/>
          <p:cNvSpPr/>
          <p:nvPr/>
        </p:nvSpPr>
        <p:spPr>
          <a:xfrm>
            <a:off x="408895" y="8530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Pommes</a:t>
            </a:r>
          </a:p>
        </p:txBody>
      </p:sp>
      <p:sp>
        <p:nvSpPr>
          <p:cNvPr id="19" name="Boxenstop"/>
          <p:cNvSpPr/>
          <p:nvPr/>
        </p:nvSpPr>
        <p:spPr>
          <a:xfrm>
            <a:off x="5018217" y="8530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Boxenstop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Stopschild"/>
          <p:cNvSpPr/>
          <p:nvPr/>
        </p:nvSpPr>
        <p:spPr>
          <a:xfrm>
            <a:off x="7322878" y="8530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Stopschild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Liebeskummer"/>
          <p:cNvSpPr/>
          <p:nvPr/>
        </p:nvSpPr>
        <p:spPr>
          <a:xfrm>
            <a:off x="9627539" y="8530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Liebeskummer</a:t>
            </a:r>
          </a:p>
        </p:txBody>
      </p:sp>
      <p:sp>
        <p:nvSpPr>
          <p:cNvPr id="22" name="Klodeckel"/>
          <p:cNvSpPr/>
          <p:nvPr/>
        </p:nvSpPr>
        <p:spPr>
          <a:xfrm>
            <a:off x="408895" y="145381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Klodeckel</a:t>
            </a:r>
          </a:p>
        </p:txBody>
      </p:sp>
      <p:sp>
        <p:nvSpPr>
          <p:cNvPr id="23" name="Feuerlöscher"/>
          <p:cNvSpPr/>
          <p:nvPr/>
        </p:nvSpPr>
        <p:spPr>
          <a:xfrm>
            <a:off x="2713556" y="145381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Feuerlöscher</a:t>
            </a:r>
          </a:p>
        </p:txBody>
      </p:sp>
      <p:sp>
        <p:nvSpPr>
          <p:cNvPr id="24" name="Ironman"/>
          <p:cNvSpPr/>
          <p:nvPr/>
        </p:nvSpPr>
        <p:spPr>
          <a:xfrm>
            <a:off x="5018217" y="145381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Ironman</a:t>
            </a:r>
          </a:p>
        </p:txBody>
      </p:sp>
      <p:sp>
        <p:nvSpPr>
          <p:cNvPr id="25" name="Asupuff"/>
          <p:cNvSpPr/>
          <p:nvPr/>
        </p:nvSpPr>
        <p:spPr>
          <a:xfrm>
            <a:off x="7322878" y="145381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Auspuff</a:t>
            </a:r>
          </a:p>
        </p:txBody>
      </p:sp>
      <p:sp>
        <p:nvSpPr>
          <p:cNvPr id="26" name="Laserschwert"/>
          <p:cNvSpPr/>
          <p:nvPr/>
        </p:nvSpPr>
        <p:spPr>
          <a:xfrm>
            <a:off x="9627539" y="145381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Laserschwert</a:t>
            </a:r>
          </a:p>
        </p:txBody>
      </p:sp>
      <p:sp>
        <p:nvSpPr>
          <p:cNvPr id="27" name="Flo"/>
          <p:cNvSpPr/>
          <p:nvPr/>
        </p:nvSpPr>
        <p:spPr>
          <a:xfrm>
            <a:off x="408895" y="283684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Flo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Avengers"/>
          <p:cNvSpPr/>
          <p:nvPr/>
        </p:nvSpPr>
        <p:spPr>
          <a:xfrm>
            <a:off x="2713556" y="2822326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Avengers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9" name="Minecraft"/>
          <p:cNvSpPr/>
          <p:nvPr/>
        </p:nvSpPr>
        <p:spPr>
          <a:xfrm>
            <a:off x="5018217" y="2822326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Minecraft</a:t>
            </a:r>
          </a:p>
        </p:txBody>
      </p:sp>
      <p:sp>
        <p:nvSpPr>
          <p:cNvPr id="30" name="Zelda"/>
          <p:cNvSpPr/>
          <p:nvPr/>
        </p:nvSpPr>
        <p:spPr>
          <a:xfrm>
            <a:off x="7322878" y="2822326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Zelda</a:t>
            </a:r>
          </a:p>
        </p:txBody>
      </p:sp>
      <p:sp>
        <p:nvSpPr>
          <p:cNvPr id="31" name="Toffifee"/>
          <p:cNvSpPr/>
          <p:nvPr/>
        </p:nvSpPr>
        <p:spPr>
          <a:xfrm>
            <a:off x="9627539" y="2822326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Toffifee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" name="Brötchen"/>
          <p:cNvSpPr/>
          <p:nvPr/>
        </p:nvSpPr>
        <p:spPr>
          <a:xfrm>
            <a:off x="408895" y="419083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Brötchen</a:t>
            </a:r>
          </a:p>
        </p:txBody>
      </p:sp>
      <p:sp>
        <p:nvSpPr>
          <p:cNvPr id="33" name="Nutella"/>
          <p:cNvSpPr/>
          <p:nvPr/>
        </p:nvSpPr>
        <p:spPr>
          <a:xfrm>
            <a:off x="2713556" y="419083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Nutella</a:t>
            </a:r>
          </a:p>
        </p:txBody>
      </p:sp>
      <p:sp>
        <p:nvSpPr>
          <p:cNvPr id="34" name="Zauberwürfel"/>
          <p:cNvSpPr/>
          <p:nvPr/>
        </p:nvSpPr>
        <p:spPr>
          <a:xfrm>
            <a:off x="5018217" y="419083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Zauberwürfel</a:t>
            </a:r>
          </a:p>
        </p:txBody>
      </p:sp>
      <p:sp>
        <p:nvSpPr>
          <p:cNvPr id="35" name="Alexa"/>
          <p:cNvSpPr/>
          <p:nvPr/>
        </p:nvSpPr>
        <p:spPr>
          <a:xfrm>
            <a:off x="7322878" y="419083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Alexa</a:t>
            </a:r>
          </a:p>
        </p:txBody>
      </p:sp>
      <p:sp>
        <p:nvSpPr>
          <p:cNvPr id="36" name="Pizza"/>
          <p:cNvSpPr/>
          <p:nvPr/>
        </p:nvSpPr>
        <p:spPr>
          <a:xfrm>
            <a:off x="9627539" y="419083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Pizza</a:t>
            </a:r>
          </a:p>
        </p:txBody>
      </p:sp>
      <p:sp>
        <p:nvSpPr>
          <p:cNvPr id="37" name="Schreibtischlampe"/>
          <p:cNvSpPr/>
          <p:nvPr/>
        </p:nvSpPr>
        <p:spPr>
          <a:xfrm>
            <a:off x="408895" y="5559352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Schreibtisch-</a:t>
            </a:r>
            <a:r>
              <a:rPr lang="de-DE" dirty="0" err="1" smtClean="0">
                <a:solidFill>
                  <a:schemeClr val="bg1"/>
                </a:solidFill>
              </a:rPr>
              <a:t>lampeSc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8" name="Tastatur"/>
          <p:cNvSpPr/>
          <p:nvPr/>
        </p:nvSpPr>
        <p:spPr>
          <a:xfrm>
            <a:off x="2713556" y="5559352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Tastatur</a:t>
            </a:r>
          </a:p>
        </p:txBody>
      </p:sp>
      <p:sp>
        <p:nvSpPr>
          <p:cNvPr id="39" name="Vegan"/>
          <p:cNvSpPr/>
          <p:nvPr/>
        </p:nvSpPr>
        <p:spPr>
          <a:xfrm>
            <a:off x="5018217" y="5559352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Vegan</a:t>
            </a:r>
          </a:p>
        </p:txBody>
      </p:sp>
      <p:sp>
        <p:nvSpPr>
          <p:cNvPr id="40" name="Lockdown"/>
          <p:cNvSpPr/>
          <p:nvPr/>
        </p:nvSpPr>
        <p:spPr>
          <a:xfrm>
            <a:off x="7322878" y="5559352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Lockdown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1" name="Livestream"/>
          <p:cNvSpPr/>
          <p:nvPr/>
        </p:nvSpPr>
        <p:spPr>
          <a:xfrm>
            <a:off x="9627539" y="5559352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Livestream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382106" y="7422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2699001" y="96377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7296089" y="1442736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X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7296089" y="74223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4991428" y="1442736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9600750" y="2811249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2686767" y="4179762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50" name="Abgerundetes Rechteck 49"/>
          <p:cNvSpPr/>
          <p:nvPr/>
        </p:nvSpPr>
        <p:spPr>
          <a:xfrm>
            <a:off x="7296089" y="5548275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382106" y="2825763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52" name="Abgerundetes Rechteck 51"/>
          <p:cNvSpPr/>
          <p:nvPr/>
        </p:nvSpPr>
        <p:spPr>
          <a:xfrm>
            <a:off x="7296089" y="4179762"/>
            <a:ext cx="2160000" cy="1224000"/>
          </a:xfrm>
          <a:prstGeom prst="roundRect">
            <a:avLst>
              <a:gd name="adj" fmla="val 4902"/>
            </a:avLst>
          </a:prstGeom>
          <a:solidFill>
            <a:srgbClr val="00206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O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2686767" y="1442736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4991428" y="279839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9600750" y="74223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56" name="Abgerundetes Rechteck 55"/>
          <p:cNvSpPr/>
          <p:nvPr/>
        </p:nvSpPr>
        <p:spPr>
          <a:xfrm>
            <a:off x="382106" y="554475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4991428" y="4179762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58" name="Abgerundetes Rechteck 57"/>
          <p:cNvSpPr/>
          <p:nvPr/>
        </p:nvSpPr>
        <p:spPr>
          <a:xfrm>
            <a:off x="4999741" y="6968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59" name="Abgerundetes Rechteck 58"/>
          <p:cNvSpPr/>
          <p:nvPr/>
        </p:nvSpPr>
        <p:spPr>
          <a:xfrm>
            <a:off x="9600750" y="554475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60" name="Abgerundetes Rechteck 59"/>
          <p:cNvSpPr/>
          <p:nvPr/>
        </p:nvSpPr>
        <p:spPr>
          <a:xfrm>
            <a:off x="9600750" y="1439211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solidFill>
                  <a:schemeClr val="tx1"/>
                </a:solidFill>
                <a:latin typeface="A Love of Thunder" panose="02000503000000020004" pitchFamily="2" charset="0"/>
              </a:rPr>
              <a:t>#</a:t>
            </a:r>
          </a:p>
        </p:txBody>
      </p:sp>
      <p:sp>
        <p:nvSpPr>
          <p:cNvPr id="61" name="Abgerundetes Rechteck 60"/>
          <p:cNvSpPr/>
          <p:nvPr/>
        </p:nvSpPr>
        <p:spPr>
          <a:xfrm>
            <a:off x="382106" y="1446261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62" name="Abgerundetes Rechteck 61"/>
          <p:cNvSpPr/>
          <p:nvPr/>
        </p:nvSpPr>
        <p:spPr>
          <a:xfrm>
            <a:off x="2686767" y="281124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7296089" y="2811249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64" name="Abgerundetes Rechteck 63"/>
          <p:cNvSpPr/>
          <p:nvPr/>
        </p:nvSpPr>
        <p:spPr>
          <a:xfrm>
            <a:off x="9600750" y="4176237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65" name="Abgerundetes Rechteck 64"/>
          <p:cNvSpPr/>
          <p:nvPr/>
        </p:nvSpPr>
        <p:spPr>
          <a:xfrm>
            <a:off x="382106" y="4183287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66" name="Abgerundetes Rechteck 65"/>
          <p:cNvSpPr/>
          <p:nvPr/>
        </p:nvSpPr>
        <p:spPr>
          <a:xfrm>
            <a:off x="2686767" y="554475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  <p:sp>
        <p:nvSpPr>
          <p:cNvPr id="67" name="Abgerundetes Rechteck 66"/>
          <p:cNvSpPr/>
          <p:nvPr/>
        </p:nvSpPr>
        <p:spPr>
          <a:xfrm>
            <a:off x="4991428" y="5544750"/>
            <a:ext cx="2160000" cy="1224000"/>
          </a:xfrm>
          <a:prstGeom prst="roundRect">
            <a:avLst>
              <a:gd name="adj" fmla="val 490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 smtClean="0">
                <a:solidFill>
                  <a:schemeClr val="tx1"/>
                </a:solidFill>
                <a:latin typeface="A Love of Thunder" panose="02000503000000020004" pitchFamily="2" charset="0"/>
              </a:rPr>
              <a:t>@</a:t>
            </a:r>
            <a:endParaRPr lang="de-DE" sz="8000" b="1" dirty="0">
              <a:solidFill>
                <a:schemeClr val="tx1"/>
              </a:solidFill>
              <a:latin typeface="A Love of Thund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>
    <a:spDef>
      <a:spPr>
        <a:solidFill>
          <a:schemeClr val="tx1"/>
        </a:solidFill>
      </a:spPr>
      <a:bodyPr rtlCol="0" anchor="ctr"/>
      <a:lstStyle>
        <a:defPPr algn="ctr"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50</Words>
  <Application>Microsoft Office PowerPoint</Application>
  <PresentationFormat>Breitbild</PresentationFormat>
  <Paragraphs>50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 Love of Thunder</vt:lpstr>
      <vt:lpstr>Arial</vt:lpstr>
      <vt:lpstr>Century Gothic</vt:lpstr>
      <vt:lpstr>Wingdings 3</vt:lpstr>
      <vt:lpstr>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Tobbe</dc:creator>
  <cp:lastModifiedBy>Tobbe</cp:lastModifiedBy>
  <cp:revision>8</cp:revision>
  <dcterms:created xsi:type="dcterms:W3CDTF">2020-06-05T13:29:49Z</dcterms:created>
  <dcterms:modified xsi:type="dcterms:W3CDTF">2022-10-12T09:35:10Z</dcterms:modified>
</cp:coreProperties>
</file>