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3" d="100"/>
          <a:sy n="83" d="100"/>
        </p:scale>
        <p:origin x="46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10/12/2022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10/12/2022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und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ita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de-DE" smtClean="0"/>
              <a:t>Formatvorlagen des Textmasters bearbeiten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p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10/12/2022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Bildsp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10/12/2022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10/12/2022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10/12/2022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10/12/2022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10/12/2022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10/12/2022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10/12/2022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10/12/2022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10/12/2022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Dönerbox"/>
          <p:cNvSpPr/>
          <p:nvPr/>
        </p:nvSpPr>
        <p:spPr>
          <a:xfrm>
            <a:off x="2713556" y="85300"/>
            <a:ext cx="2160000" cy="1224000"/>
          </a:xfrm>
          <a:prstGeom prst="roundRect">
            <a:avLst>
              <a:gd name="adj" fmla="val 4902"/>
            </a:avLst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err="1">
                <a:solidFill>
                  <a:schemeClr val="bg1"/>
                </a:solidFill>
              </a:rPr>
              <a:t>Dönerbox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4" name="Pommes"/>
          <p:cNvSpPr/>
          <p:nvPr/>
        </p:nvSpPr>
        <p:spPr>
          <a:xfrm>
            <a:off x="408895" y="85300"/>
            <a:ext cx="2160000" cy="1224000"/>
          </a:xfrm>
          <a:prstGeom prst="roundRect">
            <a:avLst>
              <a:gd name="adj" fmla="val 4902"/>
            </a:avLst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bg1"/>
                </a:solidFill>
              </a:rPr>
              <a:t>Pommes</a:t>
            </a:r>
          </a:p>
        </p:txBody>
      </p:sp>
      <p:sp>
        <p:nvSpPr>
          <p:cNvPr id="19" name="Boxenstop"/>
          <p:cNvSpPr/>
          <p:nvPr/>
        </p:nvSpPr>
        <p:spPr>
          <a:xfrm>
            <a:off x="5018217" y="85300"/>
            <a:ext cx="2160000" cy="1224000"/>
          </a:xfrm>
          <a:prstGeom prst="roundRect">
            <a:avLst>
              <a:gd name="adj" fmla="val 4902"/>
            </a:avLst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err="1">
                <a:solidFill>
                  <a:schemeClr val="bg1"/>
                </a:solidFill>
              </a:rPr>
              <a:t>Boxenstop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20" name="Stopschild"/>
          <p:cNvSpPr/>
          <p:nvPr/>
        </p:nvSpPr>
        <p:spPr>
          <a:xfrm>
            <a:off x="7322878" y="85300"/>
            <a:ext cx="2160000" cy="1224000"/>
          </a:xfrm>
          <a:prstGeom prst="roundRect">
            <a:avLst>
              <a:gd name="adj" fmla="val 4902"/>
            </a:avLst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err="1">
                <a:solidFill>
                  <a:schemeClr val="bg1"/>
                </a:solidFill>
              </a:rPr>
              <a:t>Stopschild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21" name="Liebeskummer"/>
          <p:cNvSpPr/>
          <p:nvPr/>
        </p:nvSpPr>
        <p:spPr>
          <a:xfrm>
            <a:off x="9627539" y="85300"/>
            <a:ext cx="2160000" cy="1224000"/>
          </a:xfrm>
          <a:prstGeom prst="roundRect">
            <a:avLst>
              <a:gd name="adj" fmla="val 4902"/>
            </a:avLst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bg1"/>
                </a:solidFill>
              </a:rPr>
              <a:t>Liebeskummer</a:t>
            </a:r>
          </a:p>
        </p:txBody>
      </p:sp>
      <p:sp>
        <p:nvSpPr>
          <p:cNvPr id="22" name="Klodeckel"/>
          <p:cNvSpPr/>
          <p:nvPr/>
        </p:nvSpPr>
        <p:spPr>
          <a:xfrm>
            <a:off x="408895" y="1453813"/>
            <a:ext cx="2160000" cy="1224000"/>
          </a:xfrm>
          <a:prstGeom prst="roundRect">
            <a:avLst>
              <a:gd name="adj" fmla="val 4902"/>
            </a:avLst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bg1"/>
                </a:solidFill>
              </a:rPr>
              <a:t>Klodeckel</a:t>
            </a:r>
          </a:p>
        </p:txBody>
      </p:sp>
      <p:sp>
        <p:nvSpPr>
          <p:cNvPr id="23" name="Feuerlöscher"/>
          <p:cNvSpPr/>
          <p:nvPr/>
        </p:nvSpPr>
        <p:spPr>
          <a:xfrm>
            <a:off x="2713556" y="1453813"/>
            <a:ext cx="2160000" cy="1224000"/>
          </a:xfrm>
          <a:prstGeom prst="roundRect">
            <a:avLst>
              <a:gd name="adj" fmla="val 4902"/>
            </a:avLst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bg1"/>
                </a:solidFill>
              </a:rPr>
              <a:t>Feuerlöscher</a:t>
            </a:r>
          </a:p>
        </p:txBody>
      </p:sp>
      <p:sp>
        <p:nvSpPr>
          <p:cNvPr id="24" name="Ironman"/>
          <p:cNvSpPr/>
          <p:nvPr/>
        </p:nvSpPr>
        <p:spPr>
          <a:xfrm>
            <a:off x="5018217" y="1453813"/>
            <a:ext cx="2160000" cy="1224000"/>
          </a:xfrm>
          <a:prstGeom prst="roundRect">
            <a:avLst>
              <a:gd name="adj" fmla="val 4902"/>
            </a:avLst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bg1"/>
                </a:solidFill>
              </a:rPr>
              <a:t>Ironman</a:t>
            </a:r>
          </a:p>
        </p:txBody>
      </p:sp>
      <p:sp>
        <p:nvSpPr>
          <p:cNvPr id="25" name="Asupuff"/>
          <p:cNvSpPr/>
          <p:nvPr/>
        </p:nvSpPr>
        <p:spPr>
          <a:xfrm>
            <a:off x="7322878" y="1453813"/>
            <a:ext cx="2160000" cy="1224000"/>
          </a:xfrm>
          <a:prstGeom prst="roundRect">
            <a:avLst>
              <a:gd name="adj" fmla="val 4902"/>
            </a:avLst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bg1"/>
                </a:solidFill>
              </a:rPr>
              <a:t>Auspuff</a:t>
            </a:r>
          </a:p>
        </p:txBody>
      </p:sp>
      <p:sp>
        <p:nvSpPr>
          <p:cNvPr id="26" name="Laserschwert"/>
          <p:cNvSpPr/>
          <p:nvPr/>
        </p:nvSpPr>
        <p:spPr>
          <a:xfrm>
            <a:off x="9627539" y="1453813"/>
            <a:ext cx="2160000" cy="1224000"/>
          </a:xfrm>
          <a:prstGeom prst="roundRect">
            <a:avLst>
              <a:gd name="adj" fmla="val 4902"/>
            </a:avLst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bg1"/>
                </a:solidFill>
              </a:rPr>
              <a:t>Laserschwert</a:t>
            </a:r>
          </a:p>
        </p:txBody>
      </p:sp>
      <p:sp>
        <p:nvSpPr>
          <p:cNvPr id="27" name="Flo"/>
          <p:cNvSpPr/>
          <p:nvPr/>
        </p:nvSpPr>
        <p:spPr>
          <a:xfrm>
            <a:off x="408895" y="2836840"/>
            <a:ext cx="2160000" cy="1224000"/>
          </a:xfrm>
          <a:prstGeom prst="roundRect">
            <a:avLst>
              <a:gd name="adj" fmla="val 4902"/>
            </a:avLst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err="1">
                <a:solidFill>
                  <a:schemeClr val="bg1"/>
                </a:solidFill>
              </a:rPr>
              <a:t>Flo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28" name="Avengers"/>
          <p:cNvSpPr/>
          <p:nvPr/>
        </p:nvSpPr>
        <p:spPr>
          <a:xfrm>
            <a:off x="2713556" y="2822326"/>
            <a:ext cx="2160000" cy="1224000"/>
          </a:xfrm>
          <a:prstGeom prst="roundRect">
            <a:avLst>
              <a:gd name="adj" fmla="val 4902"/>
            </a:avLst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err="1">
                <a:solidFill>
                  <a:schemeClr val="bg1"/>
                </a:solidFill>
              </a:rPr>
              <a:t>Avengers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29" name="Minecraft"/>
          <p:cNvSpPr/>
          <p:nvPr/>
        </p:nvSpPr>
        <p:spPr>
          <a:xfrm>
            <a:off x="5018217" y="2822326"/>
            <a:ext cx="2160000" cy="1224000"/>
          </a:xfrm>
          <a:prstGeom prst="roundRect">
            <a:avLst>
              <a:gd name="adj" fmla="val 4902"/>
            </a:avLst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bg1"/>
                </a:solidFill>
              </a:rPr>
              <a:t>Minecraft</a:t>
            </a:r>
          </a:p>
        </p:txBody>
      </p:sp>
      <p:sp>
        <p:nvSpPr>
          <p:cNvPr id="30" name="Zelda"/>
          <p:cNvSpPr/>
          <p:nvPr/>
        </p:nvSpPr>
        <p:spPr>
          <a:xfrm>
            <a:off x="7322878" y="2822326"/>
            <a:ext cx="2160000" cy="1224000"/>
          </a:xfrm>
          <a:prstGeom prst="roundRect">
            <a:avLst>
              <a:gd name="adj" fmla="val 4902"/>
            </a:avLst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bg1"/>
                </a:solidFill>
              </a:rPr>
              <a:t>Zelda</a:t>
            </a:r>
          </a:p>
        </p:txBody>
      </p:sp>
      <p:sp>
        <p:nvSpPr>
          <p:cNvPr id="31" name="Toffifee"/>
          <p:cNvSpPr/>
          <p:nvPr/>
        </p:nvSpPr>
        <p:spPr>
          <a:xfrm>
            <a:off x="9627539" y="2822326"/>
            <a:ext cx="2160000" cy="1224000"/>
          </a:xfrm>
          <a:prstGeom prst="roundRect">
            <a:avLst>
              <a:gd name="adj" fmla="val 4902"/>
            </a:avLst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err="1">
                <a:solidFill>
                  <a:schemeClr val="bg1"/>
                </a:solidFill>
              </a:rPr>
              <a:t>Toffifee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32" name="Brötchen"/>
          <p:cNvSpPr/>
          <p:nvPr/>
        </p:nvSpPr>
        <p:spPr>
          <a:xfrm>
            <a:off x="408895" y="4190839"/>
            <a:ext cx="2160000" cy="1224000"/>
          </a:xfrm>
          <a:prstGeom prst="roundRect">
            <a:avLst>
              <a:gd name="adj" fmla="val 4902"/>
            </a:avLst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bg1"/>
                </a:solidFill>
              </a:rPr>
              <a:t>Brötchen</a:t>
            </a:r>
          </a:p>
        </p:txBody>
      </p:sp>
      <p:sp>
        <p:nvSpPr>
          <p:cNvPr id="33" name="Nutella"/>
          <p:cNvSpPr/>
          <p:nvPr/>
        </p:nvSpPr>
        <p:spPr>
          <a:xfrm>
            <a:off x="2713556" y="4190839"/>
            <a:ext cx="2160000" cy="1224000"/>
          </a:xfrm>
          <a:prstGeom prst="roundRect">
            <a:avLst>
              <a:gd name="adj" fmla="val 4902"/>
            </a:avLst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bg1"/>
                </a:solidFill>
              </a:rPr>
              <a:t>Nutella</a:t>
            </a:r>
          </a:p>
        </p:txBody>
      </p:sp>
      <p:sp>
        <p:nvSpPr>
          <p:cNvPr id="34" name="Zauberwürfel"/>
          <p:cNvSpPr/>
          <p:nvPr/>
        </p:nvSpPr>
        <p:spPr>
          <a:xfrm>
            <a:off x="5018217" y="4190839"/>
            <a:ext cx="2160000" cy="1224000"/>
          </a:xfrm>
          <a:prstGeom prst="roundRect">
            <a:avLst>
              <a:gd name="adj" fmla="val 4902"/>
            </a:avLst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bg1"/>
                </a:solidFill>
              </a:rPr>
              <a:t>Zauberwürfel</a:t>
            </a:r>
          </a:p>
        </p:txBody>
      </p:sp>
      <p:sp>
        <p:nvSpPr>
          <p:cNvPr id="35" name="Alexa"/>
          <p:cNvSpPr/>
          <p:nvPr/>
        </p:nvSpPr>
        <p:spPr>
          <a:xfrm>
            <a:off x="7322878" y="4190839"/>
            <a:ext cx="2160000" cy="1224000"/>
          </a:xfrm>
          <a:prstGeom prst="roundRect">
            <a:avLst>
              <a:gd name="adj" fmla="val 4902"/>
            </a:avLst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bg1"/>
                </a:solidFill>
              </a:rPr>
              <a:t>Alexa</a:t>
            </a:r>
          </a:p>
        </p:txBody>
      </p:sp>
      <p:sp>
        <p:nvSpPr>
          <p:cNvPr id="36" name="Pizza"/>
          <p:cNvSpPr/>
          <p:nvPr/>
        </p:nvSpPr>
        <p:spPr>
          <a:xfrm>
            <a:off x="9627539" y="4190839"/>
            <a:ext cx="2160000" cy="1224000"/>
          </a:xfrm>
          <a:prstGeom prst="roundRect">
            <a:avLst>
              <a:gd name="adj" fmla="val 4902"/>
            </a:avLst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bg1"/>
                </a:solidFill>
              </a:rPr>
              <a:t>Pizza</a:t>
            </a:r>
          </a:p>
        </p:txBody>
      </p:sp>
      <p:sp>
        <p:nvSpPr>
          <p:cNvPr id="37" name="Schreibtischlampe"/>
          <p:cNvSpPr/>
          <p:nvPr/>
        </p:nvSpPr>
        <p:spPr>
          <a:xfrm>
            <a:off x="408895" y="5559352"/>
            <a:ext cx="2160000" cy="1224000"/>
          </a:xfrm>
          <a:prstGeom prst="roundRect">
            <a:avLst>
              <a:gd name="adj" fmla="val 4902"/>
            </a:avLst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bg1"/>
                </a:solidFill>
              </a:rPr>
              <a:t>Schreibtisch-</a:t>
            </a:r>
            <a:r>
              <a:rPr lang="de-DE" dirty="0" err="1" smtClean="0">
                <a:solidFill>
                  <a:schemeClr val="bg1"/>
                </a:solidFill>
              </a:rPr>
              <a:t>lampeSc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38" name="Tastatur"/>
          <p:cNvSpPr/>
          <p:nvPr/>
        </p:nvSpPr>
        <p:spPr>
          <a:xfrm>
            <a:off x="2713556" y="5559352"/>
            <a:ext cx="2160000" cy="1224000"/>
          </a:xfrm>
          <a:prstGeom prst="roundRect">
            <a:avLst>
              <a:gd name="adj" fmla="val 4902"/>
            </a:avLst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bg1"/>
                </a:solidFill>
              </a:rPr>
              <a:t>Tastatur</a:t>
            </a:r>
          </a:p>
        </p:txBody>
      </p:sp>
      <p:sp>
        <p:nvSpPr>
          <p:cNvPr id="39" name="Vegan"/>
          <p:cNvSpPr/>
          <p:nvPr/>
        </p:nvSpPr>
        <p:spPr>
          <a:xfrm>
            <a:off x="5018217" y="5559352"/>
            <a:ext cx="2160000" cy="1224000"/>
          </a:xfrm>
          <a:prstGeom prst="roundRect">
            <a:avLst>
              <a:gd name="adj" fmla="val 4902"/>
            </a:avLst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bg1"/>
                </a:solidFill>
              </a:rPr>
              <a:t>Vegan</a:t>
            </a:r>
          </a:p>
        </p:txBody>
      </p:sp>
      <p:sp>
        <p:nvSpPr>
          <p:cNvPr id="40" name="Lockdown"/>
          <p:cNvSpPr/>
          <p:nvPr/>
        </p:nvSpPr>
        <p:spPr>
          <a:xfrm>
            <a:off x="7322878" y="5559352"/>
            <a:ext cx="2160000" cy="1224000"/>
          </a:xfrm>
          <a:prstGeom prst="roundRect">
            <a:avLst>
              <a:gd name="adj" fmla="val 4902"/>
            </a:avLst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err="1" smtClean="0">
                <a:solidFill>
                  <a:schemeClr val="bg1"/>
                </a:solidFill>
              </a:rPr>
              <a:t>Lockdown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41" name="Livestream"/>
          <p:cNvSpPr/>
          <p:nvPr/>
        </p:nvSpPr>
        <p:spPr>
          <a:xfrm>
            <a:off x="9627539" y="5559352"/>
            <a:ext cx="2160000" cy="1224000"/>
          </a:xfrm>
          <a:prstGeom prst="roundRect">
            <a:avLst>
              <a:gd name="adj" fmla="val 4902"/>
            </a:avLst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bg1"/>
                </a:solidFill>
              </a:rPr>
              <a:t>Livestream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43" name="Abgerundetes Rechteck 42"/>
          <p:cNvSpPr/>
          <p:nvPr/>
        </p:nvSpPr>
        <p:spPr>
          <a:xfrm>
            <a:off x="382106" y="74223"/>
            <a:ext cx="2160000" cy="1224000"/>
          </a:xfrm>
          <a:prstGeom prst="roundRect">
            <a:avLst>
              <a:gd name="adj" fmla="val 4902"/>
            </a:avLst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8000" b="1" dirty="0" smtClean="0">
                <a:solidFill>
                  <a:schemeClr val="tx1"/>
                </a:solidFill>
                <a:latin typeface="A Love of Thunder" panose="02000503000000020004" pitchFamily="2" charset="0"/>
              </a:rPr>
              <a:t>#</a:t>
            </a:r>
            <a:endParaRPr lang="de-DE" sz="8000" b="1" dirty="0">
              <a:solidFill>
                <a:schemeClr val="tx1"/>
              </a:solidFill>
              <a:latin typeface="A Love of Thunder" panose="02000503000000020004" pitchFamily="2" charset="0"/>
            </a:endParaRPr>
          </a:p>
        </p:txBody>
      </p:sp>
      <p:sp>
        <p:nvSpPr>
          <p:cNvPr id="44" name="Abgerundetes Rechteck 43"/>
          <p:cNvSpPr/>
          <p:nvPr/>
        </p:nvSpPr>
        <p:spPr>
          <a:xfrm>
            <a:off x="2699001" y="96377"/>
            <a:ext cx="2160000" cy="1224000"/>
          </a:xfrm>
          <a:prstGeom prst="roundRect">
            <a:avLst>
              <a:gd name="adj" fmla="val 4902"/>
            </a:avLst>
          </a:prstGeom>
          <a:solidFill>
            <a:srgbClr val="002060"/>
          </a:solidFill>
          <a:ln>
            <a:solidFill>
              <a:schemeClr val="tx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8000" b="1" dirty="0" smtClean="0">
                <a:solidFill>
                  <a:schemeClr val="tx1"/>
                </a:solidFill>
                <a:latin typeface="A Love of Thunder" panose="02000503000000020004" pitchFamily="2" charset="0"/>
              </a:rPr>
              <a:t>O</a:t>
            </a:r>
            <a:endParaRPr lang="de-DE" sz="8000" b="1" dirty="0">
              <a:solidFill>
                <a:schemeClr val="tx1"/>
              </a:solidFill>
              <a:latin typeface="A Love of Thunder" panose="02000503000000020004" pitchFamily="2" charset="0"/>
            </a:endParaRPr>
          </a:p>
        </p:txBody>
      </p:sp>
      <p:sp>
        <p:nvSpPr>
          <p:cNvPr id="45" name="Abgerundetes Rechteck 44"/>
          <p:cNvSpPr/>
          <p:nvPr/>
        </p:nvSpPr>
        <p:spPr>
          <a:xfrm>
            <a:off x="7296089" y="1442736"/>
            <a:ext cx="2160000" cy="1224000"/>
          </a:xfrm>
          <a:prstGeom prst="roundRect">
            <a:avLst>
              <a:gd name="adj" fmla="val 4902"/>
            </a:avLst>
          </a:prstGeom>
          <a:solidFill>
            <a:schemeClr val="bg1">
              <a:lumMod val="95000"/>
              <a:lumOff val="5000"/>
            </a:schemeClr>
          </a:solidFill>
          <a:ln>
            <a:solidFill>
              <a:schemeClr val="tx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8000" b="1" dirty="0" smtClean="0">
                <a:solidFill>
                  <a:schemeClr val="tx1"/>
                </a:solidFill>
                <a:latin typeface="A Love of Thunder" panose="02000503000000020004" pitchFamily="2" charset="0"/>
              </a:rPr>
              <a:t>X</a:t>
            </a:r>
            <a:endParaRPr lang="de-DE" sz="8000" b="1" dirty="0">
              <a:solidFill>
                <a:schemeClr val="tx1"/>
              </a:solidFill>
              <a:latin typeface="A Love of Thunder" panose="02000503000000020004" pitchFamily="2" charset="0"/>
            </a:endParaRPr>
          </a:p>
        </p:txBody>
      </p:sp>
      <p:sp>
        <p:nvSpPr>
          <p:cNvPr id="46" name="Abgerundetes Rechteck 45"/>
          <p:cNvSpPr/>
          <p:nvPr/>
        </p:nvSpPr>
        <p:spPr>
          <a:xfrm>
            <a:off x="7296089" y="74223"/>
            <a:ext cx="2160000" cy="1224000"/>
          </a:xfrm>
          <a:prstGeom prst="roundRect">
            <a:avLst>
              <a:gd name="adj" fmla="val 4902"/>
            </a:avLst>
          </a:prstGeom>
          <a:solidFill>
            <a:srgbClr val="002060"/>
          </a:solidFill>
          <a:ln>
            <a:solidFill>
              <a:schemeClr val="tx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8000" b="1" dirty="0" smtClean="0">
                <a:solidFill>
                  <a:schemeClr val="tx1"/>
                </a:solidFill>
                <a:latin typeface="A Love of Thunder" panose="02000503000000020004" pitchFamily="2" charset="0"/>
              </a:rPr>
              <a:t>O</a:t>
            </a:r>
            <a:endParaRPr lang="de-DE" sz="8000" b="1" dirty="0">
              <a:solidFill>
                <a:schemeClr val="tx1"/>
              </a:solidFill>
              <a:latin typeface="A Love of Thunder" panose="02000503000000020004" pitchFamily="2" charset="0"/>
            </a:endParaRPr>
          </a:p>
        </p:txBody>
      </p:sp>
      <p:sp>
        <p:nvSpPr>
          <p:cNvPr id="47" name="Abgerundetes Rechteck 46"/>
          <p:cNvSpPr/>
          <p:nvPr/>
        </p:nvSpPr>
        <p:spPr>
          <a:xfrm>
            <a:off x="4991428" y="1442736"/>
            <a:ext cx="2160000" cy="1224000"/>
          </a:xfrm>
          <a:prstGeom prst="roundRect">
            <a:avLst>
              <a:gd name="adj" fmla="val 4902"/>
            </a:avLst>
          </a:prstGeom>
          <a:solidFill>
            <a:srgbClr val="002060"/>
          </a:solidFill>
          <a:ln>
            <a:solidFill>
              <a:schemeClr val="tx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8000" b="1" dirty="0" smtClean="0">
                <a:solidFill>
                  <a:schemeClr val="tx1"/>
                </a:solidFill>
                <a:latin typeface="A Love of Thunder" panose="02000503000000020004" pitchFamily="2" charset="0"/>
              </a:rPr>
              <a:t>O</a:t>
            </a:r>
            <a:endParaRPr lang="de-DE" sz="8000" b="1" dirty="0">
              <a:solidFill>
                <a:schemeClr val="tx1"/>
              </a:solidFill>
              <a:latin typeface="A Love of Thunder" panose="02000503000000020004" pitchFamily="2" charset="0"/>
            </a:endParaRPr>
          </a:p>
        </p:txBody>
      </p:sp>
      <p:sp>
        <p:nvSpPr>
          <p:cNvPr id="48" name="Abgerundetes Rechteck 47"/>
          <p:cNvSpPr/>
          <p:nvPr/>
        </p:nvSpPr>
        <p:spPr>
          <a:xfrm>
            <a:off x="9600750" y="2811249"/>
            <a:ext cx="2160000" cy="1224000"/>
          </a:xfrm>
          <a:prstGeom prst="roundRect">
            <a:avLst>
              <a:gd name="adj" fmla="val 4902"/>
            </a:avLst>
          </a:prstGeom>
          <a:solidFill>
            <a:srgbClr val="002060"/>
          </a:solidFill>
          <a:ln>
            <a:solidFill>
              <a:schemeClr val="tx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8000" b="1" dirty="0" smtClean="0">
                <a:solidFill>
                  <a:schemeClr val="tx1"/>
                </a:solidFill>
                <a:latin typeface="A Love of Thunder" panose="02000503000000020004" pitchFamily="2" charset="0"/>
              </a:rPr>
              <a:t>O</a:t>
            </a:r>
            <a:endParaRPr lang="de-DE" sz="8000" b="1" dirty="0">
              <a:solidFill>
                <a:schemeClr val="tx1"/>
              </a:solidFill>
              <a:latin typeface="A Love of Thunder" panose="02000503000000020004" pitchFamily="2" charset="0"/>
            </a:endParaRPr>
          </a:p>
        </p:txBody>
      </p:sp>
      <p:sp>
        <p:nvSpPr>
          <p:cNvPr id="49" name="Abgerundetes Rechteck 48"/>
          <p:cNvSpPr/>
          <p:nvPr/>
        </p:nvSpPr>
        <p:spPr>
          <a:xfrm>
            <a:off x="2686767" y="4179762"/>
            <a:ext cx="2160000" cy="1224000"/>
          </a:xfrm>
          <a:prstGeom prst="roundRect">
            <a:avLst>
              <a:gd name="adj" fmla="val 4902"/>
            </a:avLst>
          </a:prstGeom>
          <a:solidFill>
            <a:srgbClr val="002060"/>
          </a:solidFill>
          <a:ln>
            <a:solidFill>
              <a:schemeClr val="tx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8000" b="1" dirty="0" smtClean="0">
                <a:solidFill>
                  <a:schemeClr val="tx1"/>
                </a:solidFill>
                <a:latin typeface="A Love of Thunder" panose="02000503000000020004" pitchFamily="2" charset="0"/>
              </a:rPr>
              <a:t>O</a:t>
            </a:r>
            <a:endParaRPr lang="de-DE" sz="8000" b="1" dirty="0">
              <a:solidFill>
                <a:schemeClr val="tx1"/>
              </a:solidFill>
              <a:latin typeface="A Love of Thunder" panose="02000503000000020004" pitchFamily="2" charset="0"/>
            </a:endParaRPr>
          </a:p>
        </p:txBody>
      </p:sp>
      <p:sp>
        <p:nvSpPr>
          <p:cNvPr id="50" name="Abgerundetes Rechteck 49"/>
          <p:cNvSpPr/>
          <p:nvPr/>
        </p:nvSpPr>
        <p:spPr>
          <a:xfrm>
            <a:off x="7296089" y="5548275"/>
            <a:ext cx="2160000" cy="1224000"/>
          </a:xfrm>
          <a:prstGeom prst="roundRect">
            <a:avLst>
              <a:gd name="adj" fmla="val 4902"/>
            </a:avLst>
          </a:prstGeom>
          <a:solidFill>
            <a:srgbClr val="002060"/>
          </a:solidFill>
          <a:ln>
            <a:solidFill>
              <a:schemeClr val="tx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8000" b="1" dirty="0" smtClean="0">
                <a:solidFill>
                  <a:schemeClr val="tx1"/>
                </a:solidFill>
                <a:latin typeface="A Love of Thunder" panose="02000503000000020004" pitchFamily="2" charset="0"/>
              </a:rPr>
              <a:t>O</a:t>
            </a:r>
            <a:endParaRPr lang="de-DE" sz="8000" b="1" dirty="0">
              <a:solidFill>
                <a:schemeClr val="tx1"/>
              </a:solidFill>
              <a:latin typeface="A Love of Thunder" panose="02000503000000020004" pitchFamily="2" charset="0"/>
            </a:endParaRPr>
          </a:p>
        </p:txBody>
      </p:sp>
      <p:sp>
        <p:nvSpPr>
          <p:cNvPr id="51" name="Abgerundetes Rechteck 50"/>
          <p:cNvSpPr/>
          <p:nvPr/>
        </p:nvSpPr>
        <p:spPr>
          <a:xfrm>
            <a:off x="382106" y="2825763"/>
            <a:ext cx="2160000" cy="1224000"/>
          </a:xfrm>
          <a:prstGeom prst="roundRect">
            <a:avLst>
              <a:gd name="adj" fmla="val 4902"/>
            </a:avLst>
          </a:prstGeom>
          <a:solidFill>
            <a:srgbClr val="002060"/>
          </a:solidFill>
          <a:ln>
            <a:solidFill>
              <a:schemeClr val="tx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8000" b="1" dirty="0" smtClean="0">
                <a:solidFill>
                  <a:schemeClr val="tx1"/>
                </a:solidFill>
                <a:latin typeface="A Love of Thunder" panose="02000503000000020004" pitchFamily="2" charset="0"/>
              </a:rPr>
              <a:t>O</a:t>
            </a:r>
            <a:endParaRPr lang="de-DE" sz="8000" b="1" dirty="0">
              <a:solidFill>
                <a:schemeClr val="tx1"/>
              </a:solidFill>
              <a:latin typeface="A Love of Thunder" panose="02000503000000020004" pitchFamily="2" charset="0"/>
            </a:endParaRPr>
          </a:p>
        </p:txBody>
      </p:sp>
      <p:sp>
        <p:nvSpPr>
          <p:cNvPr id="52" name="Abgerundetes Rechteck 51"/>
          <p:cNvSpPr/>
          <p:nvPr/>
        </p:nvSpPr>
        <p:spPr>
          <a:xfrm>
            <a:off x="7296089" y="4179762"/>
            <a:ext cx="2160000" cy="1224000"/>
          </a:xfrm>
          <a:prstGeom prst="roundRect">
            <a:avLst>
              <a:gd name="adj" fmla="val 4902"/>
            </a:avLst>
          </a:prstGeom>
          <a:solidFill>
            <a:srgbClr val="002060"/>
          </a:solidFill>
          <a:ln>
            <a:solidFill>
              <a:schemeClr val="tx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8000" b="1" dirty="0" smtClean="0">
                <a:solidFill>
                  <a:schemeClr val="tx1"/>
                </a:solidFill>
                <a:latin typeface="A Love of Thunder" panose="02000503000000020004" pitchFamily="2" charset="0"/>
              </a:rPr>
              <a:t>O</a:t>
            </a:r>
            <a:endParaRPr lang="de-DE" sz="8000" b="1" dirty="0">
              <a:solidFill>
                <a:schemeClr val="tx1"/>
              </a:solidFill>
              <a:latin typeface="A Love of Thunder" panose="02000503000000020004" pitchFamily="2" charset="0"/>
            </a:endParaRPr>
          </a:p>
        </p:txBody>
      </p:sp>
      <p:sp>
        <p:nvSpPr>
          <p:cNvPr id="53" name="Abgerundetes Rechteck 52"/>
          <p:cNvSpPr/>
          <p:nvPr/>
        </p:nvSpPr>
        <p:spPr>
          <a:xfrm>
            <a:off x="2686767" y="1442736"/>
            <a:ext cx="2160000" cy="1224000"/>
          </a:xfrm>
          <a:prstGeom prst="roundRect">
            <a:avLst>
              <a:gd name="adj" fmla="val 4902"/>
            </a:avLst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8000" b="1" dirty="0">
                <a:solidFill>
                  <a:schemeClr val="tx1"/>
                </a:solidFill>
                <a:latin typeface="A Love of Thunder" panose="02000503000000020004" pitchFamily="2" charset="0"/>
              </a:rPr>
              <a:t>#</a:t>
            </a:r>
          </a:p>
        </p:txBody>
      </p:sp>
      <p:sp>
        <p:nvSpPr>
          <p:cNvPr id="54" name="Abgerundetes Rechteck 53"/>
          <p:cNvSpPr/>
          <p:nvPr/>
        </p:nvSpPr>
        <p:spPr>
          <a:xfrm>
            <a:off x="4991428" y="2798393"/>
            <a:ext cx="2160000" cy="1224000"/>
          </a:xfrm>
          <a:prstGeom prst="roundRect">
            <a:avLst>
              <a:gd name="adj" fmla="val 4902"/>
            </a:avLst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8000" b="1" dirty="0">
                <a:solidFill>
                  <a:schemeClr val="tx1"/>
                </a:solidFill>
                <a:latin typeface="A Love of Thunder" panose="02000503000000020004" pitchFamily="2" charset="0"/>
              </a:rPr>
              <a:t>#</a:t>
            </a:r>
          </a:p>
        </p:txBody>
      </p:sp>
      <p:sp>
        <p:nvSpPr>
          <p:cNvPr id="55" name="Abgerundetes Rechteck 54"/>
          <p:cNvSpPr/>
          <p:nvPr/>
        </p:nvSpPr>
        <p:spPr>
          <a:xfrm>
            <a:off x="9600750" y="74223"/>
            <a:ext cx="2160000" cy="1224000"/>
          </a:xfrm>
          <a:prstGeom prst="roundRect">
            <a:avLst>
              <a:gd name="adj" fmla="val 4902"/>
            </a:avLst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8000" b="1" dirty="0">
                <a:solidFill>
                  <a:schemeClr val="tx1"/>
                </a:solidFill>
                <a:latin typeface="A Love of Thunder" panose="02000503000000020004" pitchFamily="2" charset="0"/>
              </a:rPr>
              <a:t>#</a:t>
            </a:r>
          </a:p>
        </p:txBody>
      </p:sp>
      <p:sp>
        <p:nvSpPr>
          <p:cNvPr id="56" name="Abgerundetes Rechteck 55"/>
          <p:cNvSpPr/>
          <p:nvPr/>
        </p:nvSpPr>
        <p:spPr>
          <a:xfrm>
            <a:off x="382106" y="5544750"/>
            <a:ext cx="2160000" cy="1224000"/>
          </a:xfrm>
          <a:prstGeom prst="roundRect">
            <a:avLst>
              <a:gd name="adj" fmla="val 4902"/>
            </a:avLst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8000" b="1" dirty="0">
                <a:solidFill>
                  <a:schemeClr val="tx1"/>
                </a:solidFill>
                <a:latin typeface="A Love of Thunder" panose="02000503000000020004" pitchFamily="2" charset="0"/>
              </a:rPr>
              <a:t>#</a:t>
            </a:r>
          </a:p>
        </p:txBody>
      </p:sp>
      <p:sp>
        <p:nvSpPr>
          <p:cNvPr id="57" name="Abgerundetes Rechteck 56"/>
          <p:cNvSpPr/>
          <p:nvPr/>
        </p:nvSpPr>
        <p:spPr>
          <a:xfrm>
            <a:off x="4991428" y="4179762"/>
            <a:ext cx="2160000" cy="1224000"/>
          </a:xfrm>
          <a:prstGeom prst="roundRect">
            <a:avLst>
              <a:gd name="adj" fmla="val 4902"/>
            </a:avLst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8000" b="1" dirty="0">
                <a:solidFill>
                  <a:schemeClr val="tx1"/>
                </a:solidFill>
                <a:latin typeface="A Love of Thunder" panose="02000503000000020004" pitchFamily="2" charset="0"/>
              </a:rPr>
              <a:t>#</a:t>
            </a:r>
          </a:p>
        </p:txBody>
      </p:sp>
      <p:sp>
        <p:nvSpPr>
          <p:cNvPr id="58" name="Abgerundetes Rechteck 57"/>
          <p:cNvSpPr/>
          <p:nvPr/>
        </p:nvSpPr>
        <p:spPr>
          <a:xfrm>
            <a:off x="4999741" y="69680"/>
            <a:ext cx="2160000" cy="1224000"/>
          </a:xfrm>
          <a:prstGeom prst="roundRect">
            <a:avLst>
              <a:gd name="adj" fmla="val 4902"/>
            </a:avLst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8000" b="1" dirty="0">
                <a:solidFill>
                  <a:schemeClr val="tx1"/>
                </a:solidFill>
                <a:latin typeface="A Love of Thunder" panose="02000503000000020004" pitchFamily="2" charset="0"/>
              </a:rPr>
              <a:t>#</a:t>
            </a:r>
          </a:p>
        </p:txBody>
      </p:sp>
      <p:sp>
        <p:nvSpPr>
          <p:cNvPr id="59" name="Abgerundetes Rechteck 58"/>
          <p:cNvSpPr/>
          <p:nvPr/>
        </p:nvSpPr>
        <p:spPr>
          <a:xfrm>
            <a:off x="9600750" y="5544750"/>
            <a:ext cx="2160000" cy="1224000"/>
          </a:xfrm>
          <a:prstGeom prst="roundRect">
            <a:avLst>
              <a:gd name="adj" fmla="val 4902"/>
            </a:avLst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8000" b="1" dirty="0">
                <a:solidFill>
                  <a:schemeClr val="tx1"/>
                </a:solidFill>
                <a:latin typeface="A Love of Thunder" panose="02000503000000020004" pitchFamily="2" charset="0"/>
              </a:rPr>
              <a:t>#</a:t>
            </a:r>
          </a:p>
        </p:txBody>
      </p:sp>
      <p:sp>
        <p:nvSpPr>
          <p:cNvPr id="60" name="Abgerundetes Rechteck 59"/>
          <p:cNvSpPr/>
          <p:nvPr/>
        </p:nvSpPr>
        <p:spPr>
          <a:xfrm>
            <a:off x="9600750" y="1439211"/>
            <a:ext cx="2160000" cy="1224000"/>
          </a:xfrm>
          <a:prstGeom prst="roundRect">
            <a:avLst>
              <a:gd name="adj" fmla="val 4902"/>
            </a:avLst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8000" b="1" dirty="0">
                <a:solidFill>
                  <a:schemeClr val="tx1"/>
                </a:solidFill>
                <a:latin typeface="A Love of Thunder" panose="02000503000000020004" pitchFamily="2" charset="0"/>
              </a:rPr>
              <a:t>#</a:t>
            </a:r>
          </a:p>
        </p:txBody>
      </p:sp>
      <p:sp>
        <p:nvSpPr>
          <p:cNvPr id="61" name="Abgerundetes Rechteck 60"/>
          <p:cNvSpPr/>
          <p:nvPr/>
        </p:nvSpPr>
        <p:spPr>
          <a:xfrm>
            <a:off x="382106" y="1446261"/>
            <a:ext cx="2160000" cy="1224000"/>
          </a:xfrm>
          <a:prstGeom prst="roundRect">
            <a:avLst>
              <a:gd name="adj" fmla="val 4902"/>
            </a:avLst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8000" b="1" dirty="0" smtClean="0">
                <a:solidFill>
                  <a:schemeClr val="tx1"/>
                </a:solidFill>
                <a:latin typeface="A Love of Thunder" panose="02000503000000020004" pitchFamily="2" charset="0"/>
              </a:rPr>
              <a:t>@</a:t>
            </a:r>
            <a:endParaRPr lang="de-DE" sz="8000" b="1" dirty="0">
              <a:solidFill>
                <a:schemeClr val="tx1"/>
              </a:solidFill>
              <a:latin typeface="A Love of Thunder" panose="02000503000000020004" pitchFamily="2" charset="0"/>
            </a:endParaRPr>
          </a:p>
        </p:txBody>
      </p:sp>
      <p:sp>
        <p:nvSpPr>
          <p:cNvPr id="62" name="Abgerundetes Rechteck 61"/>
          <p:cNvSpPr/>
          <p:nvPr/>
        </p:nvSpPr>
        <p:spPr>
          <a:xfrm>
            <a:off x="2686767" y="2811249"/>
            <a:ext cx="2160000" cy="1224000"/>
          </a:xfrm>
          <a:prstGeom prst="roundRect">
            <a:avLst>
              <a:gd name="adj" fmla="val 4902"/>
            </a:avLst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8000" b="1" dirty="0" smtClean="0">
                <a:solidFill>
                  <a:schemeClr val="tx1"/>
                </a:solidFill>
                <a:latin typeface="A Love of Thunder" panose="02000503000000020004" pitchFamily="2" charset="0"/>
              </a:rPr>
              <a:t>@</a:t>
            </a:r>
            <a:endParaRPr lang="de-DE" sz="8000" b="1" dirty="0">
              <a:solidFill>
                <a:schemeClr val="tx1"/>
              </a:solidFill>
              <a:latin typeface="A Love of Thunder" panose="02000503000000020004" pitchFamily="2" charset="0"/>
            </a:endParaRPr>
          </a:p>
        </p:txBody>
      </p:sp>
      <p:sp>
        <p:nvSpPr>
          <p:cNvPr id="63" name="Abgerundetes Rechteck 62"/>
          <p:cNvSpPr/>
          <p:nvPr/>
        </p:nvSpPr>
        <p:spPr>
          <a:xfrm>
            <a:off x="7296089" y="2811249"/>
            <a:ext cx="2160000" cy="1224000"/>
          </a:xfrm>
          <a:prstGeom prst="roundRect">
            <a:avLst>
              <a:gd name="adj" fmla="val 4902"/>
            </a:avLst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8000" b="1" dirty="0" smtClean="0">
                <a:solidFill>
                  <a:schemeClr val="tx1"/>
                </a:solidFill>
                <a:latin typeface="A Love of Thunder" panose="02000503000000020004" pitchFamily="2" charset="0"/>
              </a:rPr>
              <a:t>@</a:t>
            </a:r>
            <a:endParaRPr lang="de-DE" sz="8000" b="1" dirty="0">
              <a:solidFill>
                <a:schemeClr val="tx1"/>
              </a:solidFill>
              <a:latin typeface="A Love of Thunder" panose="02000503000000020004" pitchFamily="2" charset="0"/>
            </a:endParaRPr>
          </a:p>
        </p:txBody>
      </p:sp>
      <p:sp>
        <p:nvSpPr>
          <p:cNvPr id="64" name="Abgerundetes Rechteck 63"/>
          <p:cNvSpPr/>
          <p:nvPr/>
        </p:nvSpPr>
        <p:spPr>
          <a:xfrm>
            <a:off x="9600750" y="4176237"/>
            <a:ext cx="2160000" cy="1224000"/>
          </a:xfrm>
          <a:prstGeom prst="roundRect">
            <a:avLst>
              <a:gd name="adj" fmla="val 4902"/>
            </a:avLst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8000" b="1" dirty="0" smtClean="0">
                <a:solidFill>
                  <a:schemeClr val="tx1"/>
                </a:solidFill>
                <a:latin typeface="A Love of Thunder" panose="02000503000000020004" pitchFamily="2" charset="0"/>
              </a:rPr>
              <a:t>@</a:t>
            </a:r>
            <a:endParaRPr lang="de-DE" sz="8000" b="1" dirty="0">
              <a:solidFill>
                <a:schemeClr val="tx1"/>
              </a:solidFill>
              <a:latin typeface="A Love of Thunder" panose="02000503000000020004" pitchFamily="2" charset="0"/>
            </a:endParaRPr>
          </a:p>
        </p:txBody>
      </p:sp>
      <p:sp>
        <p:nvSpPr>
          <p:cNvPr id="65" name="Abgerundetes Rechteck 64"/>
          <p:cNvSpPr/>
          <p:nvPr/>
        </p:nvSpPr>
        <p:spPr>
          <a:xfrm>
            <a:off x="382106" y="4183287"/>
            <a:ext cx="2160000" cy="1224000"/>
          </a:xfrm>
          <a:prstGeom prst="roundRect">
            <a:avLst>
              <a:gd name="adj" fmla="val 4902"/>
            </a:avLst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8000" b="1" dirty="0" smtClean="0">
                <a:solidFill>
                  <a:schemeClr val="tx1"/>
                </a:solidFill>
                <a:latin typeface="A Love of Thunder" panose="02000503000000020004" pitchFamily="2" charset="0"/>
              </a:rPr>
              <a:t>@</a:t>
            </a:r>
            <a:endParaRPr lang="de-DE" sz="8000" b="1" dirty="0">
              <a:solidFill>
                <a:schemeClr val="tx1"/>
              </a:solidFill>
              <a:latin typeface="A Love of Thunder" panose="02000503000000020004" pitchFamily="2" charset="0"/>
            </a:endParaRPr>
          </a:p>
        </p:txBody>
      </p:sp>
      <p:sp>
        <p:nvSpPr>
          <p:cNvPr id="66" name="Abgerundetes Rechteck 65"/>
          <p:cNvSpPr/>
          <p:nvPr/>
        </p:nvSpPr>
        <p:spPr>
          <a:xfrm>
            <a:off x="2686767" y="5544750"/>
            <a:ext cx="2160000" cy="1224000"/>
          </a:xfrm>
          <a:prstGeom prst="roundRect">
            <a:avLst>
              <a:gd name="adj" fmla="val 4902"/>
            </a:avLst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8000" b="1" dirty="0" smtClean="0">
                <a:solidFill>
                  <a:schemeClr val="tx1"/>
                </a:solidFill>
                <a:latin typeface="A Love of Thunder" panose="02000503000000020004" pitchFamily="2" charset="0"/>
              </a:rPr>
              <a:t>@</a:t>
            </a:r>
            <a:endParaRPr lang="de-DE" sz="8000" b="1" dirty="0">
              <a:solidFill>
                <a:schemeClr val="tx1"/>
              </a:solidFill>
              <a:latin typeface="A Love of Thunder" panose="02000503000000020004" pitchFamily="2" charset="0"/>
            </a:endParaRPr>
          </a:p>
        </p:txBody>
      </p:sp>
      <p:sp>
        <p:nvSpPr>
          <p:cNvPr id="67" name="Abgerundetes Rechteck 66"/>
          <p:cNvSpPr/>
          <p:nvPr/>
        </p:nvSpPr>
        <p:spPr>
          <a:xfrm>
            <a:off x="4991428" y="5544750"/>
            <a:ext cx="2160000" cy="1224000"/>
          </a:xfrm>
          <a:prstGeom prst="roundRect">
            <a:avLst>
              <a:gd name="adj" fmla="val 4902"/>
            </a:avLst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8000" b="1" dirty="0" smtClean="0">
                <a:solidFill>
                  <a:schemeClr val="tx1"/>
                </a:solidFill>
                <a:latin typeface="A Love of Thunder" panose="02000503000000020004" pitchFamily="2" charset="0"/>
              </a:rPr>
              <a:t>@</a:t>
            </a:r>
            <a:endParaRPr lang="de-DE" sz="8000" b="1" dirty="0">
              <a:solidFill>
                <a:schemeClr val="tx1"/>
              </a:solidFill>
              <a:latin typeface="A Love of Thunder" panose="02000503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5387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31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" fill="hold">
                      <p:stCondLst>
                        <p:cond delay="0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36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" fill="hold">
                      <p:stCondLst>
                        <p:cond delay="0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>
                      <p:stCondLst>
                        <p:cond delay="0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46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" fill="hold">
                      <p:stCondLst>
                        <p:cond delay="0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51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" fill="hold">
                      <p:stCondLst>
                        <p:cond delay="0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61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2" fill="hold">
                      <p:stCondLst>
                        <p:cond delay="0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>
                      <p:stCondLst>
                        <p:cond delay="0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71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2" fill="hold">
                      <p:stCondLst>
                        <p:cond delay="0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76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7" fill="hold">
                      <p:stCondLst>
                        <p:cond delay="0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81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2" fill="hold">
                      <p:stCondLst>
                        <p:cond delay="0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91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2" fill="hold">
                      <p:stCondLst>
                        <p:cond delay="0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96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7" fill="hold">
                      <p:stCondLst>
                        <p:cond delay="0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101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2" fill="hold">
                      <p:stCondLst>
                        <p:cond delay="0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106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7" fill="hold">
                      <p:stCondLst>
                        <p:cond delay="0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111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2" fill="hold">
                      <p:stCondLst>
                        <p:cond delay="0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116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7" fill="hold">
                      <p:stCondLst>
                        <p:cond delay="0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  <p:seq concurrent="1" nextAc="seek">
              <p:cTn id="121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2" fill="hold">
                      <p:stCondLst>
                        <p:cond delay="0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</p:childTnLst>
        </p:cTn>
      </p:par>
    </p:tnLst>
    <p:bldLst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65" grpId="0" animBg="1"/>
      <p:bldP spid="66" grpId="0" animBg="1"/>
      <p:bldP spid="67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>
    <a:spDef>
      <a:spPr>
        <a:solidFill>
          <a:schemeClr val="tx1"/>
        </a:solidFill>
      </a:spPr>
      <a:bodyPr rtlCol="0" anchor="ctr"/>
      <a:lstStyle>
        <a:defPPr algn="ctr">
          <a:defRPr dirty="0">
            <a:solidFill>
              <a:schemeClr val="bg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0</TotalTime>
  <Words>50</Words>
  <Application>Microsoft Office PowerPoint</Application>
  <PresentationFormat>Breitbild</PresentationFormat>
  <Paragraphs>50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 Love of Thunder</vt:lpstr>
      <vt:lpstr>Arial</vt:lpstr>
      <vt:lpstr>Century Gothic</vt:lpstr>
      <vt:lpstr>Wingdings 3</vt:lpstr>
      <vt:lpstr>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Tobbe</dc:creator>
  <cp:lastModifiedBy>Tobbe</cp:lastModifiedBy>
  <cp:revision>8</cp:revision>
  <dcterms:created xsi:type="dcterms:W3CDTF">2020-06-05T13:29:49Z</dcterms:created>
  <dcterms:modified xsi:type="dcterms:W3CDTF">2022-10-12T09:35:10Z</dcterms:modified>
</cp:coreProperties>
</file>