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2" r:id="rId3"/>
    <p:sldId id="257" r:id="rId4"/>
    <p:sldId id="266" r:id="rId5"/>
    <p:sldId id="267" r:id="rId6"/>
    <p:sldId id="263" r:id="rId7"/>
    <p:sldId id="265" r:id="rId8"/>
    <p:sldId id="269" r:id="rId9"/>
    <p:sldId id="268" r:id="rId10"/>
    <p:sldId id="273" r:id="rId11"/>
    <p:sldId id="272" r:id="rId12"/>
    <p:sldId id="270" r:id="rId13"/>
    <p:sldId id="271" r:id="rId14"/>
    <p:sldId id="286" r:id="rId15"/>
    <p:sldId id="287" r:id="rId16"/>
    <p:sldId id="274" r:id="rId17"/>
    <p:sldId id="275" r:id="rId18"/>
    <p:sldId id="280" r:id="rId19"/>
    <p:sldId id="281" r:id="rId20"/>
    <p:sldId id="288" r:id="rId21"/>
    <p:sldId id="289" r:id="rId22"/>
    <p:sldId id="282" r:id="rId23"/>
    <p:sldId id="283" r:id="rId24"/>
    <p:sldId id="284" r:id="rId25"/>
    <p:sldId id="285" r:id="rId26"/>
    <p:sldId id="291" r:id="rId27"/>
    <p:sldId id="292" r:id="rId28"/>
    <p:sldId id="293" r:id="rId29"/>
    <p:sldId id="294" r:id="rId30"/>
    <p:sldId id="295" r:id="rId31"/>
    <p:sldId id="298" r:id="rId32"/>
    <p:sldId id="297" r:id="rId33"/>
    <p:sldId id="296" r:id="rId34"/>
    <p:sldId id="301" r:id="rId35"/>
    <p:sldId id="302" r:id="rId36"/>
    <p:sldId id="299" r:id="rId37"/>
    <p:sldId id="300" r:id="rId38"/>
    <p:sldId id="303" r:id="rId39"/>
    <p:sldId id="304" r:id="rId40"/>
    <p:sldId id="305" r:id="rId41"/>
    <p:sldId id="306" r:id="rId42"/>
    <p:sldId id="307" r:id="rId43"/>
    <p:sldId id="308" r:id="rId44"/>
    <p:sldId id="310" r:id="rId45"/>
    <p:sldId id="309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5" r:id="rId57"/>
    <p:sldId id="326" r:id="rId58"/>
    <p:sldId id="323" r:id="rId59"/>
    <p:sldId id="324" r:id="rId60"/>
    <p:sldId id="321" r:id="rId61"/>
    <p:sldId id="322" r:id="rId62"/>
    <p:sldId id="329" r:id="rId63"/>
    <p:sldId id="330" r:id="rId64"/>
    <p:sldId id="331" r:id="rId65"/>
    <p:sldId id="332" r:id="rId66"/>
    <p:sldId id="327" r:id="rId67"/>
    <p:sldId id="328" r:id="rId68"/>
    <p:sldId id="333" r:id="rId69"/>
    <p:sldId id="334" r:id="rId70"/>
    <p:sldId id="335" r:id="rId71"/>
    <p:sldId id="336" r:id="rId72"/>
    <p:sldId id="337" r:id="rId73"/>
    <p:sldId id="338" r:id="rId7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6803D80C-82DD-4544-A95A-9A5CDBF796D7}">
          <p14:sldIdLst>
            <p14:sldId id="259"/>
          </p14:sldIdLst>
        </p14:section>
        <p14:section name="ALLGEMEIN" id="{B1F49D40-BB2E-4E65-8CD9-ABB2969491E6}">
          <p14:sldIdLst>
            <p14:sldId id="262"/>
            <p14:sldId id="257"/>
            <p14:sldId id="266"/>
            <p14:sldId id="267"/>
            <p14:sldId id="263"/>
            <p14:sldId id="265"/>
            <p14:sldId id="269"/>
            <p14:sldId id="268"/>
            <p14:sldId id="273"/>
            <p14:sldId id="272"/>
            <p14:sldId id="270"/>
            <p14:sldId id="271"/>
          </p14:sldIdLst>
        </p14:section>
        <p14:section name="FERNSEHEN" id="{40A873E5-F5BE-43DB-8B5D-9540E2B1F903}">
          <p14:sldIdLst>
            <p14:sldId id="286"/>
            <p14:sldId id="287"/>
            <p14:sldId id="274"/>
            <p14:sldId id="275"/>
            <p14:sldId id="280"/>
            <p14:sldId id="281"/>
            <p14:sldId id="288"/>
            <p14:sldId id="289"/>
            <p14:sldId id="282"/>
            <p14:sldId id="283"/>
            <p14:sldId id="284"/>
            <p14:sldId id="285"/>
          </p14:sldIdLst>
        </p14:section>
        <p14:section name="ESSEN" id="{2966C381-B628-4E56-840A-944D5F228586}">
          <p14:sldIdLst>
            <p14:sldId id="291"/>
            <p14:sldId id="292"/>
            <p14:sldId id="293"/>
            <p14:sldId id="294"/>
            <p14:sldId id="295"/>
            <p14:sldId id="298"/>
            <p14:sldId id="297"/>
            <p14:sldId id="296"/>
            <p14:sldId id="301"/>
            <p14:sldId id="302"/>
            <p14:sldId id="299"/>
            <p14:sldId id="300"/>
          </p14:sldIdLst>
        </p14:section>
        <p14:section name="NATUR" id="{44E7113E-1793-48EA-A846-26892C71B86B}">
          <p14:sldIdLst>
            <p14:sldId id="303"/>
            <p14:sldId id="304"/>
            <p14:sldId id="305"/>
            <p14:sldId id="306"/>
            <p14:sldId id="307"/>
            <p14:sldId id="308"/>
            <p14:sldId id="310"/>
            <p14:sldId id="309"/>
            <p14:sldId id="311"/>
            <p14:sldId id="312"/>
            <p14:sldId id="313"/>
            <p14:sldId id="314"/>
          </p14:sldIdLst>
        </p14:section>
        <p14:section name="GESCHICHTE" id="{123D0511-FF27-4727-AABF-128FBEFCD63A}">
          <p14:sldIdLst>
            <p14:sldId id="315"/>
            <p14:sldId id="316"/>
            <p14:sldId id="317"/>
            <p14:sldId id="318"/>
            <p14:sldId id="319"/>
            <p14:sldId id="320"/>
            <p14:sldId id="325"/>
            <p14:sldId id="326"/>
            <p14:sldId id="323"/>
            <p14:sldId id="324"/>
            <p14:sldId id="321"/>
            <p14:sldId id="322"/>
          </p14:sldIdLst>
        </p14:section>
        <p14:section name="BIBEL" id="{E784EA1F-A913-4C1C-A4E7-4FFC7DF6E6B5}">
          <p14:sldIdLst>
            <p14:sldId id="329"/>
            <p14:sldId id="330"/>
            <p14:sldId id="331"/>
            <p14:sldId id="332"/>
            <p14:sldId id="327"/>
            <p14:sldId id="328"/>
            <p14:sldId id="333"/>
            <p14:sldId id="334"/>
            <p14:sldId id="335"/>
            <p14:sldId id="336"/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606" y="-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624776"/>
            <a:ext cx="8603674" cy="1304510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97190"/>
            <a:ext cx="6858000" cy="981941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70" y="205978"/>
            <a:ext cx="1801785" cy="442317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05978"/>
            <a:ext cx="5979968" cy="442317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2" y="4817143"/>
            <a:ext cx="2057397" cy="273844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4817143"/>
            <a:ext cx="320975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9" y="4817143"/>
            <a:ext cx="659819" cy="273844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1656659"/>
            <a:ext cx="7886700" cy="12573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007753"/>
            <a:ext cx="7886700" cy="88097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008" y="1508760"/>
            <a:ext cx="3566160" cy="31546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793" y="1508760"/>
            <a:ext cx="3566160" cy="31546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5256" y="1992425"/>
            <a:ext cx="3566160" cy="26746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3423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3423" y="1992423"/>
            <a:ext cx="3566160" cy="26746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590041"/>
            <a:ext cx="4594860" cy="3086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1767" y="1610617"/>
            <a:ext cx="2400300" cy="257423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0120" y="1658621"/>
            <a:ext cx="4594860" cy="294894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3016" y="1612966"/>
            <a:ext cx="2400300" cy="257175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32082"/>
            <a:ext cx="9141714" cy="12344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189" y="1508760"/>
            <a:ext cx="733806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1701" y="4817143"/>
            <a:ext cx="2250671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7353" y="4817143"/>
            <a:ext cx="37833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4195" y="4817143"/>
            <a:ext cx="709698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64.xml"/><Relationship Id="rId18" Type="http://schemas.openxmlformats.org/officeDocument/2006/relationships/slide" Target="slide54.xml"/><Relationship Id="rId26" Type="http://schemas.openxmlformats.org/officeDocument/2006/relationships/slide" Target="slide10.xml"/><Relationship Id="rId3" Type="http://schemas.openxmlformats.org/officeDocument/2006/relationships/slide" Target="slide14.xml"/><Relationship Id="rId21" Type="http://schemas.openxmlformats.org/officeDocument/2006/relationships/slide" Target="slide20.xml"/><Relationship Id="rId34" Type="http://schemas.openxmlformats.org/officeDocument/2006/relationships/slide" Target="slide36.xml"/><Relationship Id="rId7" Type="http://schemas.openxmlformats.org/officeDocument/2006/relationships/slide" Target="slide62.xml"/><Relationship Id="rId12" Type="http://schemas.openxmlformats.org/officeDocument/2006/relationships/slide" Target="slide52.xml"/><Relationship Id="rId17" Type="http://schemas.openxmlformats.org/officeDocument/2006/relationships/slide" Target="slide42.xml"/><Relationship Id="rId25" Type="http://schemas.openxmlformats.org/officeDocument/2006/relationships/slide" Target="slide68.xml"/><Relationship Id="rId33" Type="http://schemas.openxmlformats.org/officeDocument/2006/relationships/slide" Target="slide24.xml"/><Relationship Id="rId2" Type="http://schemas.openxmlformats.org/officeDocument/2006/relationships/slide" Target="slide2.xml"/><Relationship Id="rId16" Type="http://schemas.openxmlformats.org/officeDocument/2006/relationships/slide" Target="slide30.xml"/><Relationship Id="rId20" Type="http://schemas.openxmlformats.org/officeDocument/2006/relationships/slide" Target="slide8.xml"/><Relationship Id="rId29" Type="http://schemas.openxmlformats.org/officeDocument/2006/relationships/slide" Target="slide4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0.xml"/><Relationship Id="rId11" Type="http://schemas.openxmlformats.org/officeDocument/2006/relationships/slide" Target="slide40.xml"/><Relationship Id="rId24" Type="http://schemas.openxmlformats.org/officeDocument/2006/relationships/slide" Target="slide56.xml"/><Relationship Id="rId32" Type="http://schemas.openxmlformats.org/officeDocument/2006/relationships/slide" Target="slide12.xml"/><Relationship Id="rId37" Type="http://schemas.openxmlformats.org/officeDocument/2006/relationships/slide" Target="slide72.xml"/><Relationship Id="rId5" Type="http://schemas.openxmlformats.org/officeDocument/2006/relationships/slide" Target="slide38.xml"/><Relationship Id="rId15" Type="http://schemas.openxmlformats.org/officeDocument/2006/relationships/slide" Target="slide18.xml"/><Relationship Id="rId23" Type="http://schemas.openxmlformats.org/officeDocument/2006/relationships/slide" Target="slide44.xml"/><Relationship Id="rId28" Type="http://schemas.openxmlformats.org/officeDocument/2006/relationships/slide" Target="slide34.xml"/><Relationship Id="rId36" Type="http://schemas.openxmlformats.org/officeDocument/2006/relationships/slide" Target="slide60.xml"/><Relationship Id="rId10" Type="http://schemas.openxmlformats.org/officeDocument/2006/relationships/slide" Target="slide28.xml"/><Relationship Id="rId19" Type="http://schemas.openxmlformats.org/officeDocument/2006/relationships/slide" Target="slide66.xml"/><Relationship Id="rId31" Type="http://schemas.openxmlformats.org/officeDocument/2006/relationships/slide" Target="slide70.xml"/><Relationship Id="rId4" Type="http://schemas.openxmlformats.org/officeDocument/2006/relationships/slide" Target="slide26.xml"/><Relationship Id="rId9" Type="http://schemas.openxmlformats.org/officeDocument/2006/relationships/slide" Target="slide16.xml"/><Relationship Id="rId14" Type="http://schemas.openxmlformats.org/officeDocument/2006/relationships/slide" Target="slide6.xml"/><Relationship Id="rId22" Type="http://schemas.openxmlformats.org/officeDocument/2006/relationships/slide" Target="slide32.xml"/><Relationship Id="rId27" Type="http://schemas.openxmlformats.org/officeDocument/2006/relationships/slide" Target="slide22.xml"/><Relationship Id="rId30" Type="http://schemas.openxmlformats.org/officeDocument/2006/relationships/slide" Target="slide58.xml"/><Relationship Id="rId35" Type="http://schemas.openxmlformats.org/officeDocument/2006/relationships/slide" Target="slide4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135524"/>
              </p:ext>
            </p:extLst>
          </p:nvPr>
        </p:nvGraphicFramePr>
        <p:xfrm>
          <a:off x="0" y="88902"/>
          <a:ext cx="9136800" cy="505459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0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ALLGEMEIN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FERNSEHEN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ESSEN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NATUR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Geschichte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BIBEL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" action="ppaction://hlinksldjump"/>
                        </a:rPr>
                        <a:t>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" action="ppaction://hlinksldjump"/>
                        </a:rPr>
                        <a:t>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4" action="ppaction://hlinksldjump"/>
                        </a:rPr>
                        <a:t>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5" action="ppaction://hlinksldjump"/>
                        </a:rPr>
                        <a:t>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6" action="ppaction://hlinksldjump"/>
                        </a:rPr>
                        <a:t>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7" action="ppaction://hlinksldjump"/>
                        </a:rPr>
                        <a:t>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8" action="ppaction://hlinksldjump"/>
                        </a:rPr>
                        <a:t>40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9" action="ppaction://hlinksldjump"/>
                        </a:rPr>
                        <a:t>40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0" action="ppaction://hlinksldjump"/>
                        </a:rPr>
                        <a:t>40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1" action="ppaction://hlinksldjump"/>
                        </a:rPr>
                        <a:t>40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2" action="ppaction://hlinksldjump"/>
                        </a:rPr>
                        <a:t>40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3" action="ppaction://hlinksldjump"/>
                        </a:rPr>
                        <a:t>40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4" action="ppaction://hlinksldjump"/>
                        </a:rPr>
                        <a:t>60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5" action="ppaction://hlinksldjump"/>
                        </a:rPr>
                        <a:t>60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6" action="ppaction://hlinksldjump"/>
                        </a:rPr>
                        <a:t>60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7" action="ppaction://hlinksldjump"/>
                        </a:rPr>
                        <a:t>60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8" action="ppaction://hlinksldjump"/>
                        </a:rPr>
                        <a:t>60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9" action="ppaction://hlinksldjump"/>
                        </a:rPr>
                        <a:t>60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0" action="ppaction://hlinksldjump"/>
                        </a:rPr>
                        <a:t>80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1" action="ppaction://hlinksldjump"/>
                        </a:rPr>
                        <a:t>80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2" action="ppaction://hlinksldjump"/>
                        </a:rPr>
                        <a:t>80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3" action="ppaction://hlinksldjump"/>
                        </a:rPr>
                        <a:t>80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4" action="ppaction://hlinksldjump"/>
                        </a:rPr>
                        <a:t>80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5" action="ppaction://hlinksldjump"/>
                        </a:rPr>
                        <a:t>80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6" action="ppaction://hlinksldjump"/>
                        </a:rPr>
                        <a:t>100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7" action="ppaction://hlinksldjump"/>
                        </a:rPr>
                        <a:t>100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8" action="ppaction://hlinksldjump"/>
                        </a:rPr>
                        <a:t>100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9" action="ppaction://hlinksldjump"/>
                        </a:rPr>
                        <a:t>100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0" action="ppaction://hlinksldjump"/>
                        </a:rPr>
                        <a:t>100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1" action="ppaction://hlinksldjump"/>
                        </a:rPr>
                        <a:t>100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2" action="ppaction://hlinksldjump"/>
                        </a:rPr>
                        <a:t>120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3" action="ppaction://hlinksldjump"/>
                        </a:rPr>
                        <a:t>120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4" action="ppaction://hlinksldjump"/>
                        </a:rPr>
                        <a:t>120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5" action="ppaction://hlinksldjump"/>
                        </a:rPr>
                        <a:t>120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6" action="ppaction://hlinksldjump"/>
                        </a:rPr>
                        <a:t>120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7" action="ppaction://hlinksldjump"/>
                        </a:rPr>
                        <a:t>120</a:t>
                      </a:r>
                      <a:endParaRPr lang="de-DE" sz="4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72" marR="4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28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Mit welchem Wunsch begrüßen sich die Bergleute?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Petri heil</a:t>
            </a:r>
          </a:p>
          <a:p>
            <a:r>
              <a:rPr lang="de-DE" sz="3200" dirty="0"/>
              <a:t>Moin moin</a:t>
            </a:r>
          </a:p>
          <a:p>
            <a:r>
              <a:rPr lang="de-DE" sz="3200" dirty="0"/>
              <a:t>Servus</a:t>
            </a:r>
          </a:p>
          <a:p>
            <a:r>
              <a:rPr lang="de-DE" sz="3200" dirty="0"/>
              <a:t>Glück auf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82608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Mit welchem Wunsch begrüßen sich die Bergleute?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Petri heil</a:t>
            </a:r>
          </a:p>
          <a:p>
            <a:r>
              <a:rPr lang="de-DE" sz="3200" dirty="0"/>
              <a:t>Moin moin</a:t>
            </a:r>
          </a:p>
          <a:p>
            <a:r>
              <a:rPr lang="de-DE" sz="3200" dirty="0"/>
              <a:t>Servus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Glück auf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04883" y="462954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rId2" action="ppaction://hlinksldjump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90236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Welche Tageszeit ist in Australien wenn bei uns die Uhr 12 Uhr mittags zeigt</a:t>
            </a:r>
            <a:r>
              <a:rPr lang="de-DE" sz="3200" dirty="0" smtClean="0"/>
              <a:t>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19:30</a:t>
            </a:r>
          </a:p>
          <a:p>
            <a:r>
              <a:rPr lang="de-DE" sz="3200" dirty="0"/>
              <a:t>24:00</a:t>
            </a:r>
          </a:p>
          <a:p>
            <a:r>
              <a:rPr lang="de-DE" sz="3200" dirty="0"/>
              <a:t>8:00</a:t>
            </a:r>
          </a:p>
          <a:p>
            <a:r>
              <a:rPr lang="de-DE" sz="3200" dirty="0"/>
              <a:t>15:45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15253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81610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Welche Tageszeit ist in Australien wenn bei uns die Uhr 12 Uhr mittags zeigt</a:t>
            </a:r>
            <a:r>
              <a:rPr lang="de-DE" sz="3200" dirty="0" smtClean="0"/>
              <a:t>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19:30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24:00</a:t>
            </a:r>
          </a:p>
          <a:p>
            <a:r>
              <a:rPr lang="de-DE" sz="3200" dirty="0"/>
              <a:t>8:00</a:t>
            </a:r>
          </a:p>
          <a:p>
            <a:r>
              <a:rPr lang="de-DE" sz="3200" dirty="0"/>
              <a:t>15:45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67945" y="462954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2449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Film spielt ein Faultier eine Hauptrolle?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Madagaskar</a:t>
            </a:r>
          </a:p>
          <a:p>
            <a:r>
              <a:rPr lang="de-DE" sz="3200" dirty="0"/>
              <a:t>Dr. Doolittle</a:t>
            </a:r>
          </a:p>
          <a:p>
            <a:r>
              <a:rPr lang="de-DE" sz="3200" dirty="0"/>
              <a:t>Der Zoowärter</a:t>
            </a:r>
          </a:p>
          <a:p>
            <a:r>
              <a:rPr lang="de-DE" sz="3200" dirty="0"/>
              <a:t>ICE AGE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14354" y="4642157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11145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Film spielt ein Faultier eine Hauptrolle?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Madagaskar</a:t>
            </a:r>
          </a:p>
          <a:p>
            <a:r>
              <a:rPr lang="de-DE" sz="3200" dirty="0"/>
              <a:t>Dr. Doolittle</a:t>
            </a:r>
          </a:p>
          <a:p>
            <a:r>
              <a:rPr lang="de-DE" sz="3200" dirty="0"/>
              <a:t>Der Zoowärter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ICE AGE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83227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heißt das Haus, in dem Pippi Langstrumpf wohnt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Villa Farbklecks</a:t>
            </a:r>
          </a:p>
          <a:p>
            <a:r>
              <a:rPr lang="de-DE" sz="3200" dirty="0"/>
              <a:t>Villa Kunterbunt</a:t>
            </a:r>
          </a:p>
          <a:p>
            <a:r>
              <a:rPr lang="de-DE" sz="3200" dirty="0" err="1"/>
              <a:t>Takatuka</a:t>
            </a:r>
            <a:endParaRPr lang="de-DE" sz="3200" dirty="0"/>
          </a:p>
          <a:p>
            <a:r>
              <a:rPr lang="de-DE" sz="3200" dirty="0"/>
              <a:t>Traumhaus</a:t>
            </a:r>
            <a:endParaRPr lang="de-DE" sz="30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04471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heißt das Haus, in dem Pippi Langstrumpf wohnt?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Villa Farbklecks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Villa Kunterbunt</a:t>
            </a:r>
          </a:p>
          <a:p>
            <a:r>
              <a:rPr lang="de-DE" sz="3200" dirty="0" err="1"/>
              <a:t>Takatuka</a:t>
            </a:r>
            <a:endParaRPr lang="de-DE" sz="3200" dirty="0"/>
          </a:p>
          <a:p>
            <a:r>
              <a:rPr lang="de-DE" sz="3200" dirty="0"/>
              <a:t>Traumhaus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5713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10639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Wie mag James Bond seinen Wodka-Martini am liebsten?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Gequirlt</a:t>
            </a:r>
            <a:endParaRPr lang="en-US" sz="3200" dirty="0"/>
          </a:p>
          <a:p>
            <a:r>
              <a:rPr lang="en-US" sz="3200" dirty="0" err="1"/>
              <a:t>Geschüttelt</a:t>
            </a:r>
            <a:endParaRPr lang="en-US" sz="3200" dirty="0"/>
          </a:p>
          <a:p>
            <a:r>
              <a:rPr lang="en-US" sz="3200" dirty="0" err="1"/>
              <a:t>Gespritzt</a:t>
            </a:r>
            <a:endParaRPr lang="en-US" sz="3200" dirty="0"/>
          </a:p>
          <a:p>
            <a:r>
              <a:rPr lang="en-US" sz="3200" dirty="0" err="1"/>
              <a:t>Gerührt</a:t>
            </a:r>
            <a:endParaRPr lang="en-US" sz="3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22822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Wie mag James Bond seinen Wodka-Martini am liebsten?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Gequirlt</a:t>
            </a:r>
            <a:endParaRPr lang="en-US" sz="3200" dirty="0"/>
          </a:p>
          <a:p>
            <a:r>
              <a:rPr lang="en-US" sz="3200" b="1" dirty="0" err="1">
                <a:solidFill>
                  <a:srgbClr val="FF0000"/>
                </a:solidFill>
              </a:rPr>
              <a:t>Geschüttelt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dirty="0" err="1"/>
              <a:t>Gespritzt</a:t>
            </a:r>
            <a:endParaRPr lang="en-US" sz="3200" dirty="0"/>
          </a:p>
          <a:p>
            <a:r>
              <a:rPr lang="en-US" sz="3200" dirty="0" err="1"/>
              <a:t>Gerührt</a:t>
            </a:r>
            <a:endParaRPr lang="en-US" sz="32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767945" y="462954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00179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Welches Wurfgerät kann zum Werfer zurückkommen?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Frisbee</a:t>
            </a:r>
          </a:p>
          <a:p>
            <a:r>
              <a:rPr lang="de-DE" sz="3000" dirty="0"/>
              <a:t>Bumerang</a:t>
            </a:r>
          </a:p>
          <a:p>
            <a:r>
              <a:rPr lang="de-DE" sz="3000" dirty="0"/>
              <a:t>Lanze</a:t>
            </a:r>
          </a:p>
          <a:p>
            <a:r>
              <a:rPr lang="de-DE" sz="3000" dirty="0"/>
              <a:t>Pfeil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45853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Wie heißt der Ehemann von Daisy Duck?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Donald</a:t>
            </a:r>
          </a:p>
          <a:p>
            <a:r>
              <a:rPr lang="de-DE" sz="3200" dirty="0"/>
              <a:t>Dagobert</a:t>
            </a:r>
          </a:p>
          <a:p>
            <a:r>
              <a:rPr lang="de-DE" sz="3200" dirty="0"/>
              <a:t>Gustav</a:t>
            </a:r>
          </a:p>
          <a:p>
            <a:r>
              <a:rPr lang="de-DE" sz="3200" dirty="0"/>
              <a:t>sie ist nicht verheiratet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25349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heißt der Ehemann von Daisy Duck?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Donald</a:t>
            </a:r>
          </a:p>
          <a:p>
            <a:r>
              <a:rPr lang="de-DE" sz="3200" dirty="0"/>
              <a:t>Dagobert</a:t>
            </a:r>
          </a:p>
          <a:p>
            <a:r>
              <a:rPr lang="de-DE" sz="3200" dirty="0"/>
              <a:t>Gustav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sie ist nicht verheiratet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51848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Märchenheldin liegt in einem gläsernen Sarg</a:t>
            </a:r>
            <a:r>
              <a:rPr lang="de-DE" b="1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Schneewittchen</a:t>
            </a:r>
          </a:p>
          <a:p>
            <a:r>
              <a:rPr lang="de-DE" sz="3200" dirty="0"/>
              <a:t>Rapunzel</a:t>
            </a:r>
          </a:p>
          <a:p>
            <a:r>
              <a:rPr lang="de-DE" sz="3200" dirty="0"/>
              <a:t>Aschenputtel</a:t>
            </a:r>
          </a:p>
          <a:p>
            <a:r>
              <a:rPr lang="de-DE" sz="3200" dirty="0"/>
              <a:t>Dornröschen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08048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95604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Märchenheldin liegt in einem gläsernen Sarg?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Schneewittchen</a:t>
            </a:r>
          </a:p>
          <a:p>
            <a:r>
              <a:rPr lang="de-DE" sz="3200" dirty="0"/>
              <a:t>Rapunzel</a:t>
            </a:r>
          </a:p>
          <a:p>
            <a:r>
              <a:rPr lang="de-DE" sz="3200" dirty="0"/>
              <a:t>Aschenputtel</a:t>
            </a:r>
          </a:p>
          <a:p>
            <a:r>
              <a:rPr lang="de-DE" sz="3200" dirty="0"/>
              <a:t>Dornröschen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rId2" action="ppaction://hlinksldjump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35188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heißt Mr. Bean im richtigen Leben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Gary </a:t>
            </a:r>
            <a:r>
              <a:rPr lang="en-US" sz="3200" dirty="0" err="1"/>
              <a:t>Beanland</a:t>
            </a:r>
            <a:endParaRPr lang="en-US" sz="3200" dirty="0"/>
          </a:p>
          <a:p>
            <a:r>
              <a:rPr lang="en-US" sz="3200" dirty="0"/>
              <a:t>Rowan Atkinson</a:t>
            </a:r>
          </a:p>
          <a:p>
            <a:r>
              <a:rPr lang="en-US" sz="3200" dirty="0"/>
              <a:t>Beany Honeywell</a:t>
            </a:r>
          </a:p>
          <a:p>
            <a:r>
              <a:rPr lang="en-US" sz="3200" dirty="0"/>
              <a:t>Mary Fielding</a:t>
            </a:r>
            <a:endParaRPr lang="de-DE" sz="3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585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43441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heißt Mr. Bean im richtigen Leben?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Gary </a:t>
            </a:r>
            <a:r>
              <a:rPr lang="en-US" sz="3200" dirty="0" err="1"/>
              <a:t>Beanland</a:t>
            </a: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Rowan Atkinson</a:t>
            </a:r>
          </a:p>
          <a:p>
            <a:r>
              <a:rPr lang="en-US" sz="3200" dirty="0"/>
              <a:t>Beany Honeywell</a:t>
            </a:r>
          </a:p>
          <a:p>
            <a:r>
              <a:rPr lang="en-US" sz="3200" dirty="0"/>
              <a:t>Mary Fielding</a:t>
            </a:r>
            <a:endParaRPr lang="de-DE" sz="3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67945" y="462954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08400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Welches Restaurant hat ein großes "M" auf dem Dach?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Burger King</a:t>
            </a:r>
          </a:p>
          <a:p>
            <a:r>
              <a:rPr lang="de-DE" sz="3200" dirty="0"/>
              <a:t>Kentucky </a:t>
            </a:r>
            <a:r>
              <a:rPr lang="de-DE" sz="3200" dirty="0" err="1"/>
              <a:t>fried</a:t>
            </a:r>
            <a:r>
              <a:rPr lang="de-DE" sz="3200" dirty="0"/>
              <a:t> </a:t>
            </a:r>
            <a:r>
              <a:rPr lang="de-DE" sz="3200" dirty="0" err="1"/>
              <a:t>chicken</a:t>
            </a:r>
            <a:endParaRPr lang="de-DE" sz="3200" dirty="0"/>
          </a:p>
          <a:p>
            <a:r>
              <a:rPr lang="de-DE" sz="3200" dirty="0"/>
              <a:t>Subway</a:t>
            </a:r>
          </a:p>
          <a:p>
            <a:r>
              <a:rPr lang="de-DE" sz="3200" dirty="0" err="1"/>
              <a:t>Mc</a:t>
            </a:r>
            <a:r>
              <a:rPr lang="de-DE" sz="3200" dirty="0"/>
              <a:t> Donalds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585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69165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Welches Restaurant hat ein großes "M" auf dem Dach?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Burger King</a:t>
            </a:r>
          </a:p>
          <a:p>
            <a:r>
              <a:rPr lang="de-DE" sz="3200" dirty="0"/>
              <a:t>Kentucky </a:t>
            </a:r>
            <a:r>
              <a:rPr lang="de-DE" sz="3200" dirty="0" err="1"/>
              <a:t>fried</a:t>
            </a:r>
            <a:r>
              <a:rPr lang="de-DE" sz="3200" dirty="0"/>
              <a:t> </a:t>
            </a:r>
            <a:r>
              <a:rPr lang="de-DE" sz="3200" dirty="0" err="1"/>
              <a:t>chicken</a:t>
            </a:r>
            <a:endParaRPr lang="de-DE" sz="3200" dirty="0"/>
          </a:p>
          <a:p>
            <a:r>
              <a:rPr lang="de-DE" sz="3200" dirty="0"/>
              <a:t>Subway</a:t>
            </a:r>
          </a:p>
          <a:p>
            <a:r>
              <a:rPr lang="de-DE" sz="3200" b="1" dirty="0" err="1">
                <a:solidFill>
                  <a:srgbClr val="FF0000"/>
                </a:solidFill>
              </a:rPr>
              <a:t>Mc</a:t>
            </a:r>
            <a:r>
              <a:rPr lang="de-DE" sz="3200" b="1" dirty="0">
                <a:solidFill>
                  <a:srgbClr val="FF0000"/>
                </a:solidFill>
              </a:rPr>
              <a:t> Donalds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04665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wächst hier?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Bohnenkraut </a:t>
            </a:r>
          </a:p>
          <a:p>
            <a:r>
              <a:rPr lang="de-DE" sz="3200" dirty="0"/>
              <a:t>Borretsch </a:t>
            </a:r>
          </a:p>
          <a:p>
            <a:r>
              <a:rPr lang="de-DE" sz="3200" dirty="0"/>
              <a:t>Melisse </a:t>
            </a:r>
          </a:p>
          <a:p>
            <a:r>
              <a:rPr lang="de-DE" sz="3200" dirty="0"/>
              <a:t>Kresse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  <p:pic>
        <p:nvPicPr>
          <p:cNvPr id="6" name="Grafik 5" descr="http://www.clever.de/uploads/media/Quiz/06_Ess_Tri/005_Gewuerze/005_th_0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831" y="1154433"/>
            <a:ext cx="3986421" cy="2670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95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wächst hier?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Bohnenkraut </a:t>
            </a:r>
          </a:p>
          <a:p>
            <a:r>
              <a:rPr lang="de-DE" sz="3200" dirty="0"/>
              <a:t>Borretsch </a:t>
            </a:r>
          </a:p>
          <a:p>
            <a:r>
              <a:rPr lang="de-DE" sz="3200" dirty="0"/>
              <a:t>Melisse 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Kresse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  <p:pic>
        <p:nvPicPr>
          <p:cNvPr id="6" name="Grafik 5" descr="http://www.clever.de/uploads/media/Quiz/06_Ess_Tri/005_Gewuerze/005_th_0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831" y="1154433"/>
            <a:ext cx="3986421" cy="2670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263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Welches Wurfgerät kann zum Werfer zurückkommen?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Frisbee</a:t>
            </a:r>
          </a:p>
          <a:p>
            <a:r>
              <a:rPr lang="de-DE" sz="3000" b="1" dirty="0">
                <a:solidFill>
                  <a:srgbClr val="FF0000"/>
                </a:solidFill>
              </a:rPr>
              <a:t>Bumerang</a:t>
            </a:r>
          </a:p>
          <a:p>
            <a:r>
              <a:rPr lang="de-DE" sz="3000" dirty="0"/>
              <a:t>Lanze</a:t>
            </a:r>
          </a:p>
          <a:p>
            <a:r>
              <a:rPr lang="de-DE" sz="3000" dirty="0"/>
              <a:t>Pfeil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72374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Land wurde die Pizza erfunden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USA</a:t>
            </a:r>
          </a:p>
          <a:p>
            <a:r>
              <a:rPr lang="de-DE" sz="3200" dirty="0"/>
              <a:t>Italien</a:t>
            </a:r>
          </a:p>
          <a:p>
            <a:r>
              <a:rPr lang="de-DE" sz="3200" dirty="0"/>
              <a:t>Spanien</a:t>
            </a:r>
          </a:p>
          <a:p>
            <a:r>
              <a:rPr lang="de-DE" sz="3200" dirty="0"/>
              <a:t>Frankreich</a:t>
            </a:r>
            <a:endParaRPr lang="en-US" sz="3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27866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4113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Land wurde die Pizza erfunden?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USA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Italien</a:t>
            </a:r>
          </a:p>
          <a:p>
            <a:r>
              <a:rPr lang="de-DE" sz="3200" dirty="0"/>
              <a:t>Spanien</a:t>
            </a:r>
          </a:p>
          <a:p>
            <a:r>
              <a:rPr lang="de-DE" sz="3200" dirty="0"/>
              <a:t>Frankreich</a:t>
            </a:r>
            <a:endParaRPr lang="en-US" sz="32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95980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 Geschmacksrichtung haben weiße Gummibärchen?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Orange</a:t>
            </a:r>
          </a:p>
          <a:p>
            <a:r>
              <a:rPr lang="de-DE" sz="3200" dirty="0"/>
              <a:t>Apfel</a:t>
            </a:r>
          </a:p>
          <a:p>
            <a:r>
              <a:rPr lang="de-DE" sz="3200" dirty="0"/>
              <a:t>Zitrone</a:t>
            </a:r>
          </a:p>
          <a:p>
            <a:r>
              <a:rPr lang="de-DE" sz="3200" dirty="0" err="1"/>
              <a:t>Annanas</a:t>
            </a:r>
            <a:endParaRPr lang="en-US" sz="3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21638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 Geschmacksrichtung haben weiße Gummibärchen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Orange</a:t>
            </a:r>
          </a:p>
          <a:p>
            <a:r>
              <a:rPr lang="de-DE" sz="3200" dirty="0"/>
              <a:t>Apfel</a:t>
            </a:r>
          </a:p>
          <a:p>
            <a:r>
              <a:rPr lang="de-DE" sz="3200" dirty="0"/>
              <a:t>Zitrone</a:t>
            </a:r>
          </a:p>
          <a:p>
            <a:r>
              <a:rPr lang="de-DE" sz="3200" b="1" dirty="0" err="1">
                <a:solidFill>
                  <a:srgbClr val="FF0000"/>
                </a:solidFill>
              </a:rPr>
              <a:t>Annanas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60296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Land wurde der Döner erfunden?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Türkei</a:t>
            </a:r>
          </a:p>
          <a:p>
            <a:r>
              <a:rPr lang="de-DE" sz="3200" dirty="0"/>
              <a:t>Schweden</a:t>
            </a:r>
          </a:p>
          <a:p>
            <a:r>
              <a:rPr lang="de-DE" sz="3200" dirty="0"/>
              <a:t>Deutschland</a:t>
            </a:r>
          </a:p>
          <a:p>
            <a:r>
              <a:rPr lang="de-DE" sz="3200" dirty="0"/>
              <a:t>USA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76944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Land wurde der Döner erfunden?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Türkei</a:t>
            </a:r>
          </a:p>
          <a:p>
            <a:r>
              <a:rPr lang="de-DE" sz="3200" dirty="0"/>
              <a:t>Schweden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Deutschland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USA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86560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Was bedeutet Schokolade gemäß seines aztekischen Ursprungs</a:t>
            </a:r>
            <a:r>
              <a:rPr lang="de-DE" sz="3200" dirty="0" smtClean="0"/>
              <a:t>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Scharfes Feuer</a:t>
            </a:r>
          </a:p>
          <a:p>
            <a:r>
              <a:rPr lang="de-DE" sz="3200" dirty="0"/>
              <a:t>Bitteres Wasser</a:t>
            </a:r>
          </a:p>
          <a:p>
            <a:r>
              <a:rPr lang="de-DE" sz="3200" dirty="0"/>
              <a:t>Braune Milch</a:t>
            </a:r>
          </a:p>
          <a:p>
            <a:r>
              <a:rPr lang="de-DE" sz="3200" dirty="0"/>
              <a:t>Starkes Pulver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59307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Was bedeutet Schokolade gemäß seines aztekischen Ursprungs?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Scharfes Feuer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Bitteres Wasser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Braune Milch</a:t>
            </a:r>
          </a:p>
          <a:p>
            <a:r>
              <a:rPr lang="de-DE" sz="3200" dirty="0"/>
              <a:t>Starkes Pulver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54769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rId2" action="ppaction://hlinksldjump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0958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viele Beine hat eine Spinne</a:t>
            </a:r>
            <a:r>
              <a:rPr lang="de-DE" dirty="0" smtClean="0"/>
              <a:t>?</a:t>
            </a:r>
            <a:r>
              <a:rPr lang="de-DE" dirty="0"/>
              <a:t>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4</a:t>
            </a:r>
          </a:p>
          <a:p>
            <a:r>
              <a:rPr lang="de-DE" sz="3200" dirty="0"/>
              <a:t>6</a:t>
            </a:r>
          </a:p>
          <a:p>
            <a:r>
              <a:rPr lang="de-DE" sz="3200" dirty="0"/>
              <a:t>7</a:t>
            </a:r>
          </a:p>
          <a:p>
            <a:r>
              <a:rPr lang="de-DE" sz="3200" dirty="0"/>
              <a:t>8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22585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viele Beine hat eine Spinne?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4</a:t>
            </a:r>
          </a:p>
          <a:p>
            <a:r>
              <a:rPr lang="de-DE" sz="3200" dirty="0"/>
              <a:t>6</a:t>
            </a:r>
          </a:p>
          <a:p>
            <a:r>
              <a:rPr lang="de-DE" sz="3200" dirty="0"/>
              <a:t>7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1550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heißt der kürzeste Monat?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Januar</a:t>
            </a:r>
          </a:p>
          <a:p>
            <a:r>
              <a:rPr lang="de-DE" sz="3200" dirty="0"/>
              <a:t>Februar</a:t>
            </a:r>
          </a:p>
          <a:p>
            <a:r>
              <a:rPr lang="de-DE" sz="3200" dirty="0"/>
              <a:t>Mai</a:t>
            </a:r>
          </a:p>
          <a:p>
            <a:r>
              <a:rPr lang="de-DE" sz="3200" dirty="0"/>
              <a:t>September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48086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Welcher Vogel kann nicht fliegen?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Amsel </a:t>
            </a:r>
          </a:p>
          <a:p>
            <a:r>
              <a:rPr lang="de-DE" sz="3200" dirty="0"/>
              <a:t>Der Storch</a:t>
            </a:r>
          </a:p>
          <a:p>
            <a:r>
              <a:rPr lang="de-DE" sz="3200" dirty="0"/>
              <a:t>Der Strauß</a:t>
            </a:r>
          </a:p>
          <a:p>
            <a:r>
              <a:rPr lang="de-DE" sz="3200" dirty="0"/>
              <a:t>Das Rotkehlchen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3585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91870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Welcher Vogel kann nicht fliegen?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Amsel </a:t>
            </a:r>
          </a:p>
          <a:p>
            <a:r>
              <a:rPr lang="de-DE" sz="3200" dirty="0"/>
              <a:t>Der Storch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Der Strauß</a:t>
            </a:r>
          </a:p>
          <a:p>
            <a:r>
              <a:rPr lang="de-DE" sz="3200" dirty="0"/>
              <a:t>Das Rotkehlchen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4517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Welcher Vogel legt seine Eier in fremde Nester?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Kuckuck</a:t>
            </a:r>
          </a:p>
          <a:p>
            <a:r>
              <a:rPr lang="de-DE" sz="3200" dirty="0"/>
              <a:t>Amsel</a:t>
            </a:r>
          </a:p>
          <a:p>
            <a:r>
              <a:rPr lang="de-DE" sz="3200" dirty="0"/>
              <a:t>Buntspecht</a:t>
            </a:r>
          </a:p>
          <a:p>
            <a:r>
              <a:rPr lang="de-DE" sz="3200" dirty="0"/>
              <a:t>Elster</a:t>
            </a:r>
            <a:endParaRPr lang="en-US" sz="3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92757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Welcher Vogel legt seine Eier in fremde Nester?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Kuckuck</a:t>
            </a:r>
          </a:p>
          <a:p>
            <a:r>
              <a:rPr lang="de-DE" sz="3200" dirty="0"/>
              <a:t>Amsel</a:t>
            </a:r>
          </a:p>
          <a:p>
            <a:r>
              <a:rPr lang="de-DE" sz="3200" dirty="0"/>
              <a:t>Buntspecht</a:t>
            </a:r>
          </a:p>
          <a:p>
            <a:r>
              <a:rPr lang="de-DE" sz="3200" dirty="0"/>
              <a:t>Elster</a:t>
            </a:r>
            <a:endParaRPr lang="en-US" sz="32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16474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heißt der höchste Berg der Welt?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err="1"/>
              <a:t>Nanga</a:t>
            </a:r>
            <a:r>
              <a:rPr lang="de-DE" sz="3200" dirty="0"/>
              <a:t> </a:t>
            </a:r>
            <a:r>
              <a:rPr lang="de-DE" sz="3200" dirty="0" err="1"/>
              <a:t>Parbat</a:t>
            </a:r>
            <a:endParaRPr lang="de-DE" sz="3200" dirty="0"/>
          </a:p>
          <a:p>
            <a:r>
              <a:rPr lang="de-DE" sz="3200" dirty="0"/>
              <a:t>Zugspitze</a:t>
            </a:r>
          </a:p>
          <a:p>
            <a:r>
              <a:rPr lang="de-DE" sz="3200" dirty="0"/>
              <a:t>Alpen</a:t>
            </a:r>
          </a:p>
          <a:p>
            <a:r>
              <a:rPr lang="de-DE" sz="3200" dirty="0"/>
              <a:t>Mount Everest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23238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52024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heißt der höchste Berg der Welt?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err="1"/>
              <a:t>Nanga</a:t>
            </a:r>
            <a:r>
              <a:rPr lang="de-DE" sz="3200" dirty="0"/>
              <a:t> </a:t>
            </a:r>
            <a:r>
              <a:rPr lang="de-DE" sz="3200" dirty="0" err="1"/>
              <a:t>Parbat</a:t>
            </a:r>
            <a:endParaRPr lang="de-DE" sz="3200" dirty="0"/>
          </a:p>
          <a:p>
            <a:r>
              <a:rPr lang="de-DE" sz="3200" dirty="0"/>
              <a:t>Zugspitze</a:t>
            </a:r>
          </a:p>
          <a:p>
            <a:r>
              <a:rPr lang="de-DE" sz="3200" dirty="0"/>
              <a:t>Alpen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Mount Everest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66466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nennt man das männliche Schwein?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Sau</a:t>
            </a:r>
          </a:p>
          <a:p>
            <a:r>
              <a:rPr lang="de-DE" sz="3200" dirty="0"/>
              <a:t>Rüde</a:t>
            </a:r>
          </a:p>
          <a:p>
            <a:r>
              <a:rPr lang="de-DE" sz="3200" dirty="0"/>
              <a:t>Eber</a:t>
            </a:r>
          </a:p>
          <a:p>
            <a:r>
              <a:rPr lang="de-DE" sz="3200" dirty="0"/>
              <a:t>Bulle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585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74991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nennt man das männliche Schwein?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Sau</a:t>
            </a:r>
          </a:p>
          <a:p>
            <a:r>
              <a:rPr lang="de-DE" sz="3200" dirty="0"/>
              <a:t>Rüde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Eber</a:t>
            </a:r>
          </a:p>
          <a:p>
            <a:r>
              <a:rPr lang="de-DE" sz="3200" dirty="0"/>
              <a:t>Bulle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69291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Wie viele </a:t>
            </a:r>
            <a:r>
              <a:rPr lang="de-DE" dirty="0"/>
              <a:t>Stacheln hat ein Igel?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bis 2.000</a:t>
            </a:r>
          </a:p>
          <a:p>
            <a:r>
              <a:rPr lang="de-DE" sz="3200" dirty="0"/>
              <a:t>bis 4.000</a:t>
            </a:r>
          </a:p>
          <a:p>
            <a:r>
              <a:rPr lang="de-DE" sz="3200" dirty="0"/>
              <a:t>bis 8.000</a:t>
            </a:r>
          </a:p>
          <a:p>
            <a:r>
              <a:rPr lang="de-DE" sz="3200" dirty="0"/>
              <a:t>bis 12.000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66603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viele Stacheln hat ein Igel?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bis 2.000</a:t>
            </a:r>
          </a:p>
          <a:p>
            <a:r>
              <a:rPr lang="de-DE" sz="3200" dirty="0"/>
              <a:t>bis 4.000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bis 8.000</a:t>
            </a:r>
          </a:p>
          <a:p>
            <a:r>
              <a:rPr lang="de-DE" sz="3200" dirty="0"/>
              <a:t>bis 12.000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98576" y="463585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rId2" action="ppaction://hlinksldjump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35206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heißt der kürzeste Monat?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Januar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Februar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Mai</a:t>
            </a:r>
          </a:p>
          <a:p>
            <a:r>
              <a:rPr lang="de-DE" sz="3200" dirty="0"/>
              <a:t>September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28730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Welches Buch übersetzte Martin Luther </a:t>
            </a:r>
            <a:r>
              <a:rPr lang="de-DE" sz="3200" b="1" dirty="0" smtClean="0"/>
              <a:t>1521 aus dem Griechischen?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Unabhängigkeitserklärung</a:t>
            </a:r>
          </a:p>
          <a:p>
            <a:r>
              <a:rPr lang="de-DE" sz="3200" dirty="0"/>
              <a:t>Die Bibel</a:t>
            </a:r>
          </a:p>
          <a:p>
            <a:r>
              <a:rPr lang="de-DE" sz="3200" dirty="0"/>
              <a:t>Das Gesetzbuch</a:t>
            </a:r>
          </a:p>
          <a:p>
            <a:r>
              <a:rPr lang="de-DE" sz="3200" dirty="0"/>
              <a:t>ein Kochbuch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6467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Welches Buch übersetzte Martin Luther 1521 aus dem Griechischen?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Unabhängigkeitserklärung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Die Bibel</a:t>
            </a:r>
          </a:p>
          <a:p>
            <a:r>
              <a:rPr lang="de-DE" sz="3200" dirty="0"/>
              <a:t>Das Gesetzbuch</a:t>
            </a:r>
          </a:p>
          <a:p>
            <a:r>
              <a:rPr lang="de-DE" sz="3200" dirty="0"/>
              <a:t>ein Kochbuch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48463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71550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3330" y="187908"/>
            <a:ext cx="8727790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Der erste Bundespräsident Deutschlands, Theodor Heuss, erfand 1949 den Namen der neuen Republik: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Deutsche Demokratische Republik</a:t>
            </a:r>
          </a:p>
          <a:p>
            <a:r>
              <a:rPr lang="de-DE" sz="3200" dirty="0"/>
              <a:t>Bundesrepublik Deutschland</a:t>
            </a:r>
          </a:p>
          <a:p>
            <a:r>
              <a:rPr lang="de-DE" sz="3200" dirty="0"/>
              <a:t>Vereinigte Länder Deutschlands</a:t>
            </a:r>
          </a:p>
          <a:p>
            <a:r>
              <a:rPr lang="de-DE" sz="3200" dirty="0"/>
              <a:t>Vereinigtes, deutsches Königreich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62808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70892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Deutsche Demokratische Republik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Bundesrepublik Deutschland</a:t>
            </a:r>
          </a:p>
          <a:p>
            <a:r>
              <a:rPr lang="de-DE" sz="3200" dirty="0"/>
              <a:t>Vereinigte Länder Deutschlands</a:t>
            </a:r>
          </a:p>
          <a:p>
            <a:r>
              <a:rPr lang="de-DE" sz="3200" dirty="0"/>
              <a:t>Vereinigtes, deutsches Königreich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33330" y="187908"/>
            <a:ext cx="8727790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Der erste Bundespräsident Deutschlands, Theodor Heuss, erfand 1949 den Namen der neuen Republik: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98085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Wofür wurden die Pyramiden in Ägypten gebaut?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als Verteidigungsanlage</a:t>
            </a:r>
          </a:p>
          <a:p>
            <a:r>
              <a:rPr lang="de-DE" sz="3200" dirty="0"/>
              <a:t>als Lebensmittellager</a:t>
            </a:r>
          </a:p>
          <a:p>
            <a:r>
              <a:rPr lang="de-DE" sz="3200" dirty="0"/>
              <a:t>als Grabstätte</a:t>
            </a:r>
          </a:p>
          <a:p>
            <a:r>
              <a:rPr lang="de-DE" sz="3200" dirty="0"/>
              <a:t>als Vergnügungspark für den Pharao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89424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Wofür wurden die Pyramiden in Ägypten gebaut?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als Verteidigungsanlage</a:t>
            </a:r>
          </a:p>
          <a:p>
            <a:r>
              <a:rPr lang="de-DE" sz="3200" dirty="0"/>
              <a:t>als Lebensmittellager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als Grabstätte</a:t>
            </a:r>
          </a:p>
          <a:p>
            <a:r>
              <a:rPr lang="de-DE" sz="3200" dirty="0"/>
              <a:t>als Vergnügungspark für den Pharao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43162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badete angeblich täglich in Eselsmilch?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Königin von England</a:t>
            </a:r>
          </a:p>
          <a:p>
            <a:r>
              <a:rPr lang="de-DE" sz="3200" dirty="0" err="1"/>
              <a:t>Cleaopatra</a:t>
            </a:r>
            <a:endParaRPr lang="de-DE" sz="3200" dirty="0"/>
          </a:p>
          <a:p>
            <a:r>
              <a:rPr lang="de-DE" sz="3200" dirty="0"/>
              <a:t>Helena</a:t>
            </a:r>
          </a:p>
          <a:p>
            <a:r>
              <a:rPr lang="de-DE" sz="3200" dirty="0"/>
              <a:t>Napoleon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56650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badete angeblich täglich in Eselsmilch?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Königin von England</a:t>
            </a:r>
          </a:p>
          <a:p>
            <a:r>
              <a:rPr lang="de-DE" sz="3200" b="1" dirty="0" err="1">
                <a:solidFill>
                  <a:srgbClr val="FF0000"/>
                </a:solidFill>
              </a:rPr>
              <a:t>Cleaopatra</a:t>
            </a:r>
            <a:endParaRPr lang="de-DE" sz="3200" b="1" dirty="0">
              <a:solidFill>
                <a:srgbClr val="FF0000"/>
              </a:solidFill>
            </a:endParaRPr>
          </a:p>
          <a:p>
            <a:r>
              <a:rPr lang="de-DE" sz="3200" dirty="0"/>
              <a:t>Helena</a:t>
            </a:r>
          </a:p>
          <a:p>
            <a:r>
              <a:rPr lang="de-DE" sz="3200" dirty="0"/>
              <a:t>Napoleon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rId2" action="ppaction://hlinksldjump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0567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Behinderung machte Beethoven zu schaffen?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Ihm fehlte der kleine Finger der linken Hand </a:t>
            </a:r>
          </a:p>
          <a:p>
            <a:r>
              <a:rPr lang="de-DE" sz="3000" dirty="0"/>
              <a:t>Lähmungserscheinungen der linken Hand </a:t>
            </a:r>
          </a:p>
          <a:p>
            <a:r>
              <a:rPr lang="de-DE" sz="3000" dirty="0"/>
              <a:t>Sehbehinderung, </a:t>
            </a:r>
          </a:p>
          <a:p>
            <a:r>
              <a:rPr lang="de-DE" sz="3000" dirty="0"/>
              <a:t>Taubheit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05156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Behinderung machte Beethoven zu schaffen?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Ihm fehlte der kleine Finger der linken Hand </a:t>
            </a:r>
          </a:p>
          <a:p>
            <a:r>
              <a:rPr lang="de-DE" sz="3000" dirty="0"/>
              <a:t>Lähmungserscheinungen der linken Hand </a:t>
            </a:r>
          </a:p>
          <a:p>
            <a:r>
              <a:rPr lang="de-DE" sz="3000" dirty="0"/>
              <a:t>Sehbehinderung, </a:t>
            </a:r>
          </a:p>
          <a:p>
            <a:r>
              <a:rPr lang="de-DE" sz="3000" b="1" dirty="0">
                <a:solidFill>
                  <a:srgbClr val="FF0000"/>
                </a:solidFill>
              </a:rPr>
              <a:t>Taubheit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67945" y="4623238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93540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Wie kann man zu einem finnischen Heißluftbad </a:t>
            </a:r>
            <a:r>
              <a:rPr lang="de-DE" sz="3200" dirty="0" smtClean="0"/>
              <a:t>noch </a:t>
            </a:r>
            <a:r>
              <a:rPr lang="de-DE" sz="3200" dirty="0"/>
              <a:t>sagen?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err="1"/>
              <a:t>Thermala</a:t>
            </a:r>
            <a:endParaRPr lang="de-DE" sz="3200" dirty="0"/>
          </a:p>
          <a:p>
            <a:r>
              <a:rPr lang="de-DE" sz="3200" dirty="0" err="1"/>
              <a:t>Assi</a:t>
            </a:r>
            <a:r>
              <a:rPr lang="de-DE" sz="3200" dirty="0"/>
              <a:t>-Toaster</a:t>
            </a:r>
          </a:p>
          <a:p>
            <a:r>
              <a:rPr lang="de-DE" sz="3200" dirty="0"/>
              <a:t>Sauna </a:t>
            </a:r>
          </a:p>
          <a:p>
            <a:r>
              <a:rPr lang="de-DE" sz="3200" dirty="0" err="1"/>
              <a:t>Convektomat</a:t>
            </a:r>
            <a:endParaRPr lang="de-DE" sz="3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585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1895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Für welche Behauptung wurde Galilei von der Kirche unter Hausarrest gestellt?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Erde dreht sich um den Mond</a:t>
            </a:r>
          </a:p>
          <a:p>
            <a:r>
              <a:rPr lang="de-DE" sz="3200" dirty="0"/>
              <a:t>Die Sonne dreht sich um die Erde</a:t>
            </a:r>
          </a:p>
          <a:p>
            <a:r>
              <a:rPr lang="de-DE" sz="3200" dirty="0"/>
              <a:t>Die Erde dreht sich um die Sonne</a:t>
            </a:r>
          </a:p>
          <a:p>
            <a:r>
              <a:rPr lang="de-DE" sz="3200" dirty="0"/>
              <a:t>Die Erde ist eine Scheibe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79353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Für welche Behauptung wurde Galilei von der Kirche unter Hausarrest gestellt?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Die Erde dreht sich um den Mond</a:t>
            </a:r>
          </a:p>
          <a:p>
            <a:r>
              <a:rPr lang="de-DE" sz="3200" dirty="0"/>
              <a:t>Die Sonne dreht sich um die Erde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Die Erde dreht sich um die Sonne</a:t>
            </a:r>
          </a:p>
          <a:p>
            <a:r>
              <a:rPr lang="de-DE" sz="3200" dirty="0"/>
              <a:t>Die Erde ist eine Scheibe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2954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7716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Auf welchem Berg starb Jesus am Kreuz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err="1"/>
              <a:t>Horeb</a:t>
            </a:r>
            <a:endParaRPr lang="de-DE" sz="3200" dirty="0"/>
          </a:p>
          <a:p>
            <a:r>
              <a:rPr lang="de-DE" sz="3200" dirty="0"/>
              <a:t>Golgatha</a:t>
            </a:r>
          </a:p>
          <a:p>
            <a:r>
              <a:rPr lang="de-DE" sz="3200" dirty="0"/>
              <a:t>Tabor</a:t>
            </a:r>
          </a:p>
          <a:p>
            <a:r>
              <a:rPr lang="de-DE" sz="3200" dirty="0"/>
              <a:t>Ölberg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2954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76820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Auf welchem Berg starb Jesus am Kreuz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err="1"/>
              <a:t>Horeb</a:t>
            </a:r>
            <a:endParaRPr lang="de-DE" sz="3200" dirty="0"/>
          </a:p>
          <a:p>
            <a:r>
              <a:rPr lang="de-DE" sz="3200" b="1" dirty="0">
                <a:solidFill>
                  <a:srgbClr val="FF0000"/>
                </a:solidFill>
              </a:rPr>
              <a:t>Golgatha</a:t>
            </a:r>
          </a:p>
          <a:p>
            <a:r>
              <a:rPr lang="de-DE" sz="3200" dirty="0"/>
              <a:t>Tabor</a:t>
            </a:r>
          </a:p>
          <a:p>
            <a:r>
              <a:rPr lang="de-DE" sz="3200" dirty="0"/>
              <a:t>Ölberg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66568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hieß der Jünger, der Jesus verraten hat</a:t>
            </a:r>
            <a:r>
              <a:rPr lang="de-DE" b="1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Julius</a:t>
            </a:r>
          </a:p>
          <a:p>
            <a:r>
              <a:rPr lang="de-DE" sz="3200" dirty="0"/>
              <a:t>Judas</a:t>
            </a:r>
          </a:p>
          <a:p>
            <a:r>
              <a:rPr lang="de-DE" sz="3200" dirty="0"/>
              <a:t>Jakobus</a:t>
            </a:r>
          </a:p>
          <a:p>
            <a:r>
              <a:rPr lang="de-DE" sz="3200" dirty="0"/>
              <a:t>Petrus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03888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hieß der Jünger, der Jesus verraten hat?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Julius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Judas</a:t>
            </a:r>
          </a:p>
          <a:p>
            <a:r>
              <a:rPr lang="de-DE" sz="3200" dirty="0"/>
              <a:t>Jakobus</a:t>
            </a:r>
          </a:p>
          <a:p>
            <a:r>
              <a:rPr lang="de-DE" sz="3200" dirty="0"/>
              <a:t>Petrus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54769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1572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viele Kinder hatte </a:t>
            </a:r>
            <a:r>
              <a:rPr lang="de-DE" b="1" dirty="0" smtClean="0"/>
              <a:t>Jakob?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6</a:t>
            </a:r>
          </a:p>
          <a:p>
            <a:r>
              <a:rPr lang="de-DE" sz="3200" dirty="0"/>
              <a:t>8</a:t>
            </a:r>
          </a:p>
          <a:p>
            <a:r>
              <a:rPr lang="de-DE" sz="3200" dirty="0"/>
              <a:t>12</a:t>
            </a:r>
          </a:p>
          <a:p>
            <a:r>
              <a:rPr lang="de-DE" sz="3200" dirty="0"/>
              <a:t>keine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2954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16269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viele Kinder hatte Jakob?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6</a:t>
            </a:r>
          </a:p>
          <a:p>
            <a:r>
              <a:rPr lang="de-DE" sz="3200" dirty="0"/>
              <a:t>8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12</a:t>
            </a:r>
          </a:p>
          <a:p>
            <a:r>
              <a:rPr lang="de-DE" sz="3200" dirty="0"/>
              <a:t>keine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261048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Welcher König ließ den Tempel von Jerusalem errichten?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David</a:t>
            </a:r>
          </a:p>
          <a:p>
            <a:r>
              <a:rPr lang="de-DE" sz="3200" dirty="0"/>
              <a:t>Salomo</a:t>
            </a:r>
          </a:p>
          <a:p>
            <a:r>
              <a:rPr lang="de-DE" sz="3200" dirty="0"/>
              <a:t>Saul</a:t>
            </a:r>
          </a:p>
          <a:p>
            <a:r>
              <a:rPr lang="de-DE" sz="3200" dirty="0"/>
              <a:t>Herodes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09707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Welcher König ließ den Tempel von Jerusalem errichten?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David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Salomo</a:t>
            </a:r>
          </a:p>
          <a:p>
            <a:r>
              <a:rPr lang="de-DE" sz="3200" dirty="0"/>
              <a:t>Saul</a:t>
            </a:r>
          </a:p>
          <a:p>
            <a:r>
              <a:rPr lang="de-DE" sz="3200" dirty="0"/>
              <a:t>Herodes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rId2" action="ppaction://hlinksldjump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89111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err="1"/>
              <a:t>Thermala</a:t>
            </a:r>
            <a:endParaRPr lang="de-DE" sz="3200" dirty="0"/>
          </a:p>
          <a:p>
            <a:r>
              <a:rPr lang="de-DE" sz="3200" dirty="0" err="1"/>
              <a:t>Assi</a:t>
            </a:r>
            <a:r>
              <a:rPr lang="de-DE" sz="3200" dirty="0"/>
              <a:t>-Toaster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Sauna </a:t>
            </a:r>
          </a:p>
          <a:p>
            <a:r>
              <a:rPr lang="de-DE" sz="3200" dirty="0" err="1"/>
              <a:t>Convektomat</a:t>
            </a:r>
            <a:endParaRPr lang="de-DE" sz="32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67945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</p:spPr>
        <p:txBody>
          <a:bodyPr>
            <a:noAutofit/>
          </a:bodyPr>
          <a:lstStyle/>
          <a:p>
            <a:r>
              <a:rPr lang="de-DE" sz="3200" dirty="0"/>
              <a:t>Wie kann man zu einem finnischen Heißluftbad </a:t>
            </a:r>
            <a:r>
              <a:rPr lang="de-DE" sz="3200" dirty="0" smtClean="0"/>
              <a:t>noch </a:t>
            </a:r>
            <a:r>
              <a:rPr lang="de-DE" sz="3200" dirty="0"/>
              <a:t>sagen?</a:t>
            </a:r>
          </a:p>
        </p:txBody>
      </p:sp>
    </p:spTree>
    <p:extLst>
      <p:ext uri="{BB962C8B-B14F-4D97-AF65-F5344CB8AC3E}">
        <p14:creationId xmlns:p14="http://schemas.microsoft.com/office/powerpoint/2010/main" val="414082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Buch der Bibel lesen wir von Haman?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Ruth</a:t>
            </a:r>
          </a:p>
          <a:p>
            <a:r>
              <a:rPr lang="de-DE" sz="3200" dirty="0"/>
              <a:t>Richter</a:t>
            </a:r>
          </a:p>
          <a:p>
            <a:r>
              <a:rPr lang="de-DE" sz="3200" dirty="0"/>
              <a:t>Mose</a:t>
            </a:r>
          </a:p>
          <a:p>
            <a:r>
              <a:rPr lang="de-DE" sz="3200" dirty="0"/>
              <a:t>Esther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53301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In welchem Buch der Bibel lesen wir von Haman?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Ruth</a:t>
            </a:r>
          </a:p>
          <a:p>
            <a:r>
              <a:rPr lang="de-DE" sz="3200" dirty="0"/>
              <a:t>Richter</a:t>
            </a:r>
          </a:p>
          <a:p>
            <a:r>
              <a:rPr lang="de-DE" sz="3200" dirty="0"/>
              <a:t>Mose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Esther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11085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 wieviel Büchern besteht das neue Testament?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33</a:t>
            </a:r>
          </a:p>
          <a:p>
            <a:r>
              <a:rPr lang="de-DE" sz="3200" dirty="0"/>
              <a:t>27</a:t>
            </a:r>
          </a:p>
          <a:p>
            <a:r>
              <a:rPr lang="de-DE" sz="3200" dirty="0"/>
              <a:t>66</a:t>
            </a:r>
          </a:p>
          <a:p>
            <a:r>
              <a:rPr lang="de-DE" sz="3200" dirty="0"/>
              <a:t>13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671107" y="4663440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79838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 wieviel Büchern besteht das neue Testament?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33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27</a:t>
            </a:r>
          </a:p>
          <a:p>
            <a:r>
              <a:rPr lang="de-DE" sz="3200" dirty="0"/>
              <a:t>66</a:t>
            </a:r>
          </a:p>
          <a:p>
            <a:r>
              <a:rPr lang="de-DE" sz="3200" dirty="0"/>
              <a:t>13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723802" y="4663440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406359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In welcher italienischen Stadt steht der berühmte schiefe Turm?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Mailand</a:t>
            </a:r>
          </a:p>
          <a:p>
            <a:r>
              <a:rPr lang="de-DE" sz="3200" dirty="0"/>
              <a:t>Rom</a:t>
            </a:r>
          </a:p>
          <a:p>
            <a:r>
              <a:rPr lang="de-DE" sz="3200" dirty="0"/>
              <a:t>Pisa</a:t>
            </a:r>
          </a:p>
          <a:p>
            <a:r>
              <a:rPr lang="de-DE" sz="3200" dirty="0"/>
              <a:t>Moskau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671107" y="4637584"/>
            <a:ext cx="1800223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nextslide"/>
              </a:rPr>
              <a:t>LÖSUNG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125953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In welcher italienischen Stadt steht der berühmte schiefe Turm?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Mailand</a:t>
            </a:r>
          </a:p>
          <a:p>
            <a:r>
              <a:rPr lang="de-DE" sz="3200" dirty="0"/>
              <a:t>Rom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Pisa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Moskau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767945" y="4637584"/>
            <a:ext cx="1606548" cy="37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dirty="0">
                <a:hlinkClick r:id="" action="ppaction://hlinkshowjump?jump=firstslide"/>
              </a:rPr>
              <a:t>WEITER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66002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bund">
  <a:themeElements>
    <a:clrScheme name="Benutzerdefiniert 7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B45F06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TM03090430[[fn=Gebändert]]</Template>
  <TotalTime>0</TotalTime>
  <Words>1202</Words>
  <Application>Microsoft Office PowerPoint</Application>
  <PresentationFormat>Bildschirmpräsentation (16:9)</PresentationFormat>
  <Paragraphs>474</Paragraphs>
  <Slides>73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73</vt:i4>
      </vt:variant>
    </vt:vector>
  </HeadingPairs>
  <TitlesOfParts>
    <vt:vector size="78" baseType="lpstr">
      <vt:lpstr>Arial</vt:lpstr>
      <vt:lpstr>Corbel</vt:lpstr>
      <vt:lpstr>Times New Roman</vt:lpstr>
      <vt:lpstr>Wingdings</vt:lpstr>
      <vt:lpstr>Verbund</vt:lpstr>
      <vt:lpstr>PowerPoint-Präsentation</vt:lpstr>
      <vt:lpstr>Welches Wurfgerät kann zum Werfer zurückkommen?</vt:lpstr>
      <vt:lpstr>Welches Wurfgerät kann zum Werfer zurückkommen?</vt:lpstr>
      <vt:lpstr>Wie heißt der kürzeste Monat?</vt:lpstr>
      <vt:lpstr>Wie heißt der kürzeste Monat?</vt:lpstr>
      <vt:lpstr>Wie kann man zu einem finnischen Heißluftbad noch sagen?</vt:lpstr>
      <vt:lpstr>Wie kann man zu einem finnischen Heißluftbad noch sagen?</vt:lpstr>
      <vt:lpstr>In welcher italienischen Stadt steht der berühmte schiefe Turm?</vt:lpstr>
      <vt:lpstr>In welcher italienischen Stadt steht der berühmte schiefe Turm?</vt:lpstr>
      <vt:lpstr>Mit welchem Wunsch begrüßen sich die Bergleute? </vt:lpstr>
      <vt:lpstr>Mit welchem Wunsch begrüßen sich die Bergleute? </vt:lpstr>
      <vt:lpstr>Welche Tageszeit ist in Australien wenn bei uns die Uhr 12 Uhr mittags zeigt?</vt:lpstr>
      <vt:lpstr>Welche Tageszeit ist in Australien wenn bei uns die Uhr 12 Uhr mittags zeigt?</vt:lpstr>
      <vt:lpstr>In welchem Film spielt ein Faultier eine Hauptrolle? </vt:lpstr>
      <vt:lpstr>In welchem Film spielt ein Faultier eine Hauptrolle? </vt:lpstr>
      <vt:lpstr>Wie heißt das Haus, in dem Pippi Langstrumpf wohnt?</vt:lpstr>
      <vt:lpstr>Wie heißt das Haus, in dem Pippi Langstrumpf wohnt?</vt:lpstr>
      <vt:lpstr>Wie mag James Bond seinen Wodka-Martini am liebsten?</vt:lpstr>
      <vt:lpstr>Wie mag James Bond seinen Wodka-Martini am liebsten?</vt:lpstr>
      <vt:lpstr>Wie heißt der Ehemann von Daisy Duck? </vt:lpstr>
      <vt:lpstr>Wie heißt der Ehemann von Daisy Duck? </vt:lpstr>
      <vt:lpstr>Welche Märchenheldin liegt in einem gläsernen Sarg?</vt:lpstr>
      <vt:lpstr>Welche Märchenheldin liegt in einem gläsernen Sarg?</vt:lpstr>
      <vt:lpstr>Wie heißt Mr. Bean im richtigen Leben?</vt:lpstr>
      <vt:lpstr>Wie heißt Mr. Bean im richtigen Leben?</vt:lpstr>
      <vt:lpstr>Welches Restaurant hat ein großes "M" auf dem Dach? </vt:lpstr>
      <vt:lpstr>Welches Restaurant hat ein großes "M" auf dem Dach? </vt:lpstr>
      <vt:lpstr>Was wächst hier?</vt:lpstr>
      <vt:lpstr>Was wächst hier?</vt:lpstr>
      <vt:lpstr>In welchem Land wurde die Pizza erfunden?</vt:lpstr>
      <vt:lpstr>In welchem Land wurde die Pizza erfunden?</vt:lpstr>
      <vt:lpstr>Welche Geschmacksrichtung haben weiße Gummibärchen?</vt:lpstr>
      <vt:lpstr>Welche Geschmacksrichtung haben weiße Gummibärchen?</vt:lpstr>
      <vt:lpstr>In welchem Land wurde der Döner erfunden?</vt:lpstr>
      <vt:lpstr>In welchem Land wurde der Döner erfunden?</vt:lpstr>
      <vt:lpstr>Was bedeutet Schokolade gemäß seines aztekischen Ursprungs?</vt:lpstr>
      <vt:lpstr>Was bedeutet Schokolade gemäß seines aztekischen Ursprungs?</vt:lpstr>
      <vt:lpstr>Wie viele Beine hat eine Spinne? </vt:lpstr>
      <vt:lpstr>Wie viele Beine hat eine Spinne? </vt:lpstr>
      <vt:lpstr>Welcher Vogel kann nicht fliegen?</vt:lpstr>
      <vt:lpstr>Welcher Vogel kann nicht fliegen?</vt:lpstr>
      <vt:lpstr>Welcher Vogel legt seine Eier in fremde Nester? </vt:lpstr>
      <vt:lpstr>Welcher Vogel legt seine Eier in fremde Nester? </vt:lpstr>
      <vt:lpstr>Wie heißt der höchste Berg der Welt?</vt:lpstr>
      <vt:lpstr>Wie heißt der höchste Berg der Welt?</vt:lpstr>
      <vt:lpstr>Wie nennt man das männliche Schwein?</vt:lpstr>
      <vt:lpstr>Wie nennt man das männliche Schwein?</vt:lpstr>
      <vt:lpstr>Wie viele Stacheln hat ein Igel?</vt:lpstr>
      <vt:lpstr>Wie viele Stacheln hat ein Igel?</vt:lpstr>
      <vt:lpstr>Welches Buch übersetzte Martin Luther 1521 aus dem Griechischen?</vt:lpstr>
      <vt:lpstr>Welches Buch übersetzte Martin Luther 1521 aus dem Griechischen?</vt:lpstr>
      <vt:lpstr>Der erste Bundespräsident Deutschlands, Theodor Heuss, erfand 1949 den Namen der neuen Republik:</vt:lpstr>
      <vt:lpstr>Der erste Bundespräsident Deutschlands, Theodor Heuss, erfand 1949 den Namen der neuen Republik:</vt:lpstr>
      <vt:lpstr>Wofür wurden die Pyramiden in Ägypten gebaut?</vt:lpstr>
      <vt:lpstr>Wofür wurden die Pyramiden in Ägypten gebaut?</vt:lpstr>
      <vt:lpstr>Wer badete angeblich täglich in Eselsmilch?</vt:lpstr>
      <vt:lpstr>Wer badete angeblich täglich in Eselsmilch?</vt:lpstr>
      <vt:lpstr>Welche Behinderung machte Beethoven zu schaffen?</vt:lpstr>
      <vt:lpstr>Welche Behinderung machte Beethoven zu schaffen?</vt:lpstr>
      <vt:lpstr>Für welche Behauptung wurde Galilei von der Kirche unter Hausarrest gestellt?</vt:lpstr>
      <vt:lpstr>Für welche Behauptung wurde Galilei von der Kirche unter Hausarrest gestellt?</vt:lpstr>
      <vt:lpstr>Auf welchem Berg starb Jesus am Kreuz ?</vt:lpstr>
      <vt:lpstr>Auf welchem Berg starb Jesus am Kreuz ?</vt:lpstr>
      <vt:lpstr>Wie hieß der Jünger, der Jesus verraten hat?</vt:lpstr>
      <vt:lpstr>Wie hieß der Jünger, der Jesus verraten hat?</vt:lpstr>
      <vt:lpstr>Wie viele Kinder hatte Jakob?</vt:lpstr>
      <vt:lpstr>Wie viele Kinder hatte Jakob?</vt:lpstr>
      <vt:lpstr>Welcher König ließ den Tempel von Jerusalem errichten?</vt:lpstr>
      <vt:lpstr>Welcher König ließ den Tempel von Jerusalem errichten?</vt:lpstr>
      <vt:lpstr>In welchem Buch der Bibel lesen wir von Haman?</vt:lpstr>
      <vt:lpstr>In welchem Buch der Bibel lesen wir von Haman?</vt:lpstr>
      <vt:lpstr>Aus wieviel Büchern besteht das neue Testament? </vt:lpstr>
      <vt:lpstr>Aus wieviel Büchern besteht das neue Testament?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GROßE QUIZ</dc:title>
  <dc:creator>Tobbe-Büro</dc:creator>
  <cp:lastModifiedBy>Tobbe</cp:lastModifiedBy>
  <cp:revision>40</cp:revision>
  <dcterms:created xsi:type="dcterms:W3CDTF">2015-06-02T06:33:28Z</dcterms:created>
  <dcterms:modified xsi:type="dcterms:W3CDTF">2022-10-03T07:48:52Z</dcterms:modified>
</cp:coreProperties>
</file>