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32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8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76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72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27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48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4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41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74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71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71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88492-86A4-426D-AE03-65B58F2850C3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13AD7-06AB-427D-8C2C-A81BFFBBD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27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69" y="5799096"/>
            <a:ext cx="5370028" cy="93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01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APFEL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83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CHIPS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293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POPCORN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462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SUPPE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2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ZUCKER</a:t>
            </a:r>
            <a:b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WATTE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658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08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POMMES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1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SPAGETTI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5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EIS AM STIEL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96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PIZZA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47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HOTDOG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38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BURGER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7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7225" y="1924796"/>
            <a:ext cx="11001375" cy="3028204"/>
          </a:xfrm>
        </p:spPr>
        <p:txBody>
          <a:bodyPr>
            <a:noAutofit/>
          </a:bodyPr>
          <a:lstStyle/>
          <a:p>
            <a:r>
              <a:rPr lang="de-DE" sz="95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TÜRKISCHE PIZZA / DÜRÜM</a:t>
            </a:r>
            <a:endParaRPr lang="de-DE" sz="95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01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669" y="1924796"/>
            <a:ext cx="9144000" cy="2387600"/>
          </a:xfrm>
        </p:spPr>
        <p:txBody>
          <a:bodyPr>
            <a:normAutofit/>
          </a:bodyPr>
          <a:lstStyle/>
          <a:p>
            <a:r>
              <a:rPr lang="de-DE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BANANE</a:t>
            </a:r>
            <a:endParaRPr lang="de-DE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310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Breitbild</PresentationFormat>
  <Paragraphs>13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Office</vt:lpstr>
      <vt:lpstr>PowerPoint-Präsentation</vt:lpstr>
      <vt:lpstr>POMMES</vt:lpstr>
      <vt:lpstr>SPAGETTI</vt:lpstr>
      <vt:lpstr>EIS AM STIEL</vt:lpstr>
      <vt:lpstr>PIZZA</vt:lpstr>
      <vt:lpstr>HOTDOG</vt:lpstr>
      <vt:lpstr>BURGER</vt:lpstr>
      <vt:lpstr>TÜRKISCHE PIZZA / DÜRÜM</vt:lpstr>
      <vt:lpstr>BANANE</vt:lpstr>
      <vt:lpstr>APFEL</vt:lpstr>
      <vt:lpstr>CHIPS</vt:lpstr>
      <vt:lpstr>POPCORN</vt:lpstr>
      <vt:lpstr>SUPPE</vt:lpstr>
      <vt:lpstr>ZUCKER WATTE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Tobbe</dc:creator>
  <cp:lastModifiedBy>Tobbe</cp:lastModifiedBy>
  <cp:revision>2</cp:revision>
  <dcterms:created xsi:type="dcterms:W3CDTF">2017-12-01T15:26:08Z</dcterms:created>
  <dcterms:modified xsi:type="dcterms:W3CDTF">2022-10-12T09:27:18Z</dcterms:modified>
</cp:coreProperties>
</file>