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1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32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8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76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572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27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48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540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41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74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71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71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27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5849182"/>
            <a:ext cx="5178835" cy="90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01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sz="12000" dirty="0">
                <a:solidFill>
                  <a:schemeClr val="bg1"/>
                </a:solidFill>
                <a:latin typeface="Arial Black" panose="020B0A04020102020204" pitchFamily="34" charset="0"/>
              </a:rPr>
              <a:t>auf dem Klo sitzen</a:t>
            </a:r>
          </a:p>
        </p:txBody>
      </p:sp>
    </p:spTree>
    <p:extLst>
      <p:ext uri="{BB962C8B-B14F-4D97-AF65-F5344CB8AC3E}">
        <p14:creationId xmlns:p14="http://schemas.microsoft.com/office/powerpoint/2010/main" val="1741783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6985" y="1273442"/>
            <a:ext cx="9345397" cy="3286031"/>
          </a:xfrm>
        </p:spPr>
        <p:txBody>
          <a:bodyPr>
            <a:normAutofit fontScale="90000"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Kuchen </a:t>
            </a:r>
            <a:r>
              <a:rPr lang="de-DE" sz="12000" dirty="0">
                <a:solidFill>
                  <a:schemeClr val="bg1"/>
                </a:solidFill>
                <a:latin typeface="Arial Black" panose="020B0A04020102020204" pitchFamily="34" charset="0"/>
              </a:rPr>
              <a:t>backen</a:t>
            </a:r>
          </a:p>
        </p:txBody>
      </p:sp>
    </p:spTree>
    <p:extLst>
      <p:ext uri="{BB962C8B-B14F-4D97-AF65-F5344CB8AC3E}">
        <p14:creationId xmlns:p14="http://schemas.microsoft.com/office/powerpoint/2010/main" val="2215293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6049" y="1060500"/>
            <a:ext cx="10460213" cy="2387600"/>
          </a:xfrm>
        </p:spPr>
        <p:txBody>
          <a:bodyPr>
            <a:normAutofit fontScale="90000"/>
          </a:bodyPr>
          <a:lstStyle/>
          <a:p>
            <a:r>
              <a:rPr lang="de-DE" sz="12000" dirty="0">
                <a:solidFill>
                  <a:schemeClr val="bg1"/>
                </a:solidFill>
                <a:latin typeface="Arial Black" panose="020B0A04020102020204" pitchFamily="34" charset="0"/>
              </a:rPr>
              <a:t>Zähne putzen</a:t>
            </a:r>
          </a:p>
        </p:txBody>
      </p:sp>
    </p:spTree>
    <p:extLst>
      <p:ext uri="{BB962C8B-B14F-4D97-AF65-F5344CB8AC3E}">
        <p14:creationId xmlns:p14="http://schemas.microsoft.com/office/powerpoint/2010/main" val="1364462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734356" cy="2387600"/>
          </a:xfrm>
        </p:spPr>
        <p:txBody>
          <a:bodyPr>
            <a:normAutofit fontScale="90000"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Boot </a:t>
            </a:r>
            <a:r>
              <a:rPr lang="de-DE" sz="12000" dirty="0">
                <a:solidFill>
                  <a:schemeClr val="bg1"/>
                </a:solidFill>
                <a:latin typeface="Arial Black" panose="020B0A04020102020204" pitchFamily="34" charset="0"/>
              </a:rPr>
              <a:t>fahren </a:t>
            </a:r>
            <a:r>
              <a:rPr lang="de-DE" sz="12000" i="1" dirty="0">
                <a:solidFill>
                  <a:schemeClr val="bg1"/>
                </a:solidFill>
                <a:latin typeface="Arial Black" panose="020B0A04020102020204" pitchFamily="34" charset="0"/>
              </a:rPr>
              <a:t>(</a:t>
            </a:r>
            <a:r>
              <a:rPr lang="de-DE" sz="12000" i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rudern)</a:t>
            </a:r>
            <a:endParaRPr lang="de-DE" sz="12000" i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2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4148" y="1674276"/>
            <a:ext cx="9921594" cy="2387600"/>
          </a:xfrm>
        </p:spPr>
        <p:txBody>
          <a:bodyPr>
            <a:normAutofit fontScale="90000"/>
          </a:bodyPr>
          <a:lstStyle/>
          <a:p>
            <a:r>
              <a:rPr lang="de-DE" sz="12000" dirty="0">
                <a:solidFill>
                  <a:schemeClr val="bg1"/>
                </a:solidFill>
                <a:latin typeface="Arial Black" panose="020B0A04020102020204" pitchFamily="34" charset="0"/>
              </a:rPr>
              <a:t> inlineskaten</a:t>
            </a:r>
          </a:p>
        </p:txBody>
      </p:sp>
    </p:spTree>
    <p:extLst>
      <p:ext uri="{BB962C8B-B14F-4D97-AF65-F5344CB8AC3E}">
        <p14:creationId xmlns:p14="http://schemas.microsoft.com/office/powerpoint/2010/main" val="3617658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sz="12000" dirty="0">
                <a:solidFill>
                  <a:schemeClr val="bg1"/>
                </a:solidFill>
                <a:latin typeface="Arial Black" panose="020B0A04020102020204" pitchFamily="34" charset="0"/>
              </a:rPr>
              <a:t>freunde treffen</a:t>
            </a:r>
          </a:p>
        </p:txBody>
      </p:sp>
    </p:spTree>
    <p:extLst>
      <p:ext uri="{BB962C8B-B14F-4D97-AF65-F5344CB8AC3E}">
        <p14:creationId xmlns:p14="http://schemas.microsoft.com/office/powerpoint/2010/main" val="3642644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>
                <a:solidFill>
                  <a:schemeClr val="bg1"/>
                </a:solidFill>
                <a:latin typeface="Arial Black" panose="020B0A04020102020204" pitchFamily="34" charset="0"/>
              </a:rPr>
              <a:t>schlafen</a:t>
            </a:r>
          </a:p>
        </p:txBody>
      </p:sp>
    </p:spTree>
    <p:extLst>
      <p:ext uri="{BB962C8B-B14F-4D97-AF65-F5344CB8AC3E}">
        <p14:creationId xmlns:p14="http://schemas.microsoft.com/office/powerpoint/2010/main" val="2733076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08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>
                <a:solidFill>
                  <a:schemeClr val="bg1"/>
                </a:solidFill>
                <a:latin typeface="Arial Black" panose="020B0A04020102020204" pitchFamily="34" charset="0"/>
              </a:rPr>
              <a:t>duschen</a:t>
            </a:r>
          </a:p>
        </p:txBody>
      </p:sp>
    </p:spTree>
    <p:extLst>
      <p:ext uri="{BB962C8B-B14F-4D97-AF65-F5344CB8AC3E}">
        <p14:creationId xmlns:p14="http://schemas.microsoft.com/office/powerpoint/2010/main" val="1182613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8" y="1924796"/>
            <a:ext cx="9307819" cy="2387600"/>
          </a:xfrm>
        </p:spPr>
        <p:txBody>
          <a:bodyPr>
            <a:normAutofit fontScale="90000"/>
          </a:bodyPr>
          <a:lstStyle/>
          <a:p>
            <a:r>
              <a:rPr lang="de-DE" sz="12000" dirty="0">
                <a:solidFill>
                  <a:schemeClr val="bg1"/>
                </a:solidFill>
                <a:latin typeface="Arial Black" panose="020B0A04020102020204" pitchFamily="34" charset="0"/>
              </a:rPr>
              <a:t>Essen und Trinken</a:t>
            </a:r>
          </a:p>
        </p:txBody>
      </p:sp>
    </p:spTree>
    <p:extLst>
      <p:ext uri="{BB962C8B-B14F-4D97-AF65-F5344CB8AC3E}">
        <p14:creationId xmlns:p14="http://schemas.microsoft.com/office/powerpoint/2010/main" val="2999055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>
                <a:solidFill>
                  <a:schemeClr val="bg1"/>
                </a:solidFill>
                <a:latin typeface="Arial Black" panose="020B0A04020102020204" pitchFamily="34" charset="0"/>
              </a:rPr>
              <a:t>schreiben</a:t>
            </a:r>
          </a:p>
        </p:txBody>
      </p:sp>
    </p:spTree>
    <p:extLst>
      <p:ext uri="{BB962C8B-B14F-4D97-AF65-F5344CB8AC3E}">
        <p14:creationId xmlns:p14="http://schemas.microsoft.com/office/powerpoint/2010/main" val="257896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89140" y="1348599"/>
            <a:ext cx="10395622" cy="2387600"/>
          </a:xfrm>
        </p:spPr>
        <p:txBody>
          <a:bodyPr>
            <a:normAutofit fontScale="90000"/>
          </a:bodyPr>
          <a:lstStyle/>
          <a:p>
            <a:r>
              <a:rPr lang="de-DE" sz="12000" dirty="0">
                <a:solidFill>
                  <a:schemeClr val="bg1"/>
                </a:solidFill>
                <a:latin typeface="Arial Black" panose="020B0A04020102020204" pitchFamily="34" charset="0"/>
              </a:rPr>
              <a:t>Rasen mähen</a:t>
            </a:r>
          </a:p>
        </p:txBody>
      </p:sp>
    </p:spTree>
    <p:extLst>
      <p:ext uri="{BB962C8B-B14F-4D97-AF65-F5344CB8AC3E}">
        <p14:creationId xmlns:p14="http://schemas.microsoft.com/office/powerpoint/2010/main" val="356047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3836" y="1736906"/>
            <a:ext cx="10122010" cy="2387600"/>
          </a:xfrm>
        </p:spPr>
        <p:txBody>
          <a:bodyPr>
            <a:normAutofit fontScale="90000"/>
          </a:bodyPr>
          <a:lstStyle/>
          <a:p>
            <a:r>
              <a:rPr lang="de-DE" sz="12000" dirty="0">
                <a:solidFill>
                  <a:schemeClr val="bg1"/>
                </a:solidFill>
                <a:latin typeface="Arial Black" panose="020B0A04020102020204" pitchFamily="34" charset="0"/>
              </a:rPr>
              <a:t>Nase putzen</a:t>
            </a:r>
          </a:p>
        </p:txBody>
      </p:sp>
    </p:spTree>
    <p:extLst>
      <p:ext uri="{BB962C8B-B14F-4D97-AF65-F5344CB8AC3E}">
        <p14:creationId xmlns:p14="http://schemas.microsoft.com/office/powerpoint/2010/main" val="202038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33375" y="1924796"/>
            <a:ext cx="11544300" cy="2056654"/>
          </a:xfrm>
        </p:spPr>
        <p:txBody>
          <a:bodyPr>
            <a:normAutofit fontScale="90000"/>
          </a:bodyPr>
          <a:lstStyle/>
          <a:p>
            <a:r>
              <a:rPr lang="de-DE" sz="9000" dirty="0">
                <a:solidFill>
                  <a:schemeClr val="bg1"/>
                </a:solidFill>
                <a:latin typeface="Arial Black" panose="020B0A04020102020204" pitchFamily="34" charset="0"/>
              </a:rPr>
              <a:t>Schlagzeug spielen</a:t>
            </a:r>
          </a:p>
        </p:txBody>
      </p:sp>
    </p:spTree>
    <p:extLst>
      <p:ext uri="{BB962C8B-B14F-4D97-AF65-F5344CB8AC3E}">
        <p14:creationId xmlns:p14="http://schemas.microsoft.com/office/powerpoint/2010/main" val="302778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7225" y="1924796"/>
            <a:ext cx="11001375" cy="1807960"/>
          </a:xfrm>
        </p:spPr>
        <p:txBody>
          <a:bodyPr>
            <a:noAutofit/>
          </a:bodyPr>
          <a:lstStyle/>
          <a:p>
            <a:r>
              <a:rPr lang="de-DE" sz="9500" dirty="0">
                <a:solidFill>
                  <a:schemeClr val="bg1"/>
                </a:solidFill>
                <a:latin typeface="Arial Black" panose="020B0A04020102020204" pitchFamily="34" charset="0"/>
              </a:rPr>
              <a:t>Auto fahren</a:t>
            </a:r>
          </a:p>
        </p:txBody>
      </p:sp>
    </p:spTree>
    <p:extLst>
      <p:ext uri="{BB962C8B-B14F-4D97-AF65-F5344CB8AC3E}">
        <p14:creationId xmlns:p14="http://schemas.microsoft.com/office/powerpoint/2010/main" val="1251016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sz="12000" dirty="0">
                <a:solidFill>
                  <a:schemeClr val="bg1"/>
                </a:solidFill>
                <a:latin typeface="Arial Black" panose="020B0A04020102020204" pitchFamily="34" charset="0"/>
              </a:rPr>
              <a:t>Schuhe anziehen</a:t>
            </a:r>
          </a:p>
        </p:txBody>
      </p:sp>
    </p:spTree>
    <p:extLst>
      <p:ext uri="{BB962C8B-B14F-4D97-AF65-F5344CB8AC3E}">
        <p14:creationId xmlns:p14="http://schemas.microsoft.com/office/powerpoint/2010/main" val="2197310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Breitbild</PresentationFormat>
  <Paragraphs>15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Office</vt:lpstr>
      <vt:lpstr>PowerPoint-Präsentation</vt:lpstr>
      <vt:lpstr>duschen</vt:lpstr>
      <vt:lpstr>Essen und Trinken</vt:lpstr>
      <vt:lpstr>schreiben</vt:lpstr>
      <vt:lpstr>Rasen mähen</vt:lpstr>
      <vt:lpstr>Nase putzen</vt:lpstr>
      <vt:lpstr>Schlagzeug spielen</vt:lpstr>
      <vt:lpstr>Auto fahren</vt:lpstr>
      <vt:lpstr>Schuhe anziehen</vt:lpstr>
      <vt:lpstr>auf dem Klo sitzen</vt:lpstr>
      <vt:lpstr>Kuchen backen</vt:lpstr>
      <vt:lpstr>Zähne putzen</vt:lpstr>
      <vt:lpstr>Boot fahren (rudern)</vt:lpstr>
      <vt:lpstr> inlineskaten</vt:lpstr>
      <vt:lpstr>freunde treffen</vt:lpstr>
      <vt:lpstr>schlafen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Tobbe</dc:creator>
  <cp:lastModifiedBy>Tobbe</cp:lastModifiedBy>
  <cp:revision>4</cp:revision>
  <dcterms:created xsi:type="dcterms:W3CDTF">2017-12-01T15:26:08Z</dcterms:created>
  <dcterms:modified xsi:type="dcterms:W3CDTF">2022-10-12T09:29:00Z</dcterms:modified>
</cp:coreProperties>
</file>