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6" r:id="rId3"/>
    <p:sldId id="285" r:id="rId4"/>
    <p:sldId id="287" r:id="rId5"/>
    <p:sldId id="281" r:id="rId6"/>
    <p:sldId id="258" r:id="rId7"/>
    <p:sldId id="282" r:id="rId8"/>
    <p:sldId id="283" r:id="rId9"/>
    <p:sldId id="288" r:id="rId10"/>
    <p:sldId id="260" r:id="rId11"/>
    <p:sldId id="289" r:id="rId12"/>
    <p:sldId id="290" r:id="rId13"/>
    <p:sldId id="261" r:id="rId14"/>
    <p:sldId id="291" r:id="rId15"/>
    <p:sldId id="292" r:id="rId16"/>
    <p:sldId id="293" r:id="rId17"/>
    <p:sldId id="262" r:id="rId18"/>
    <p:sldId id="294" r:id="rId19"/>
    <p:sldId id="295" r:id="rId20"/>
    <p:sldId id="296" r:id="rId21"/>
    <p:sldId id="256" r:id="rId22"/>
    <p:sldId id="297" r:id="rId23"/>
    <p:sldId id="298" r:id="rId24"/>
    <p:sldId id="299" r:id="rId25"/>
    <p:sldId id="259" r:id="rId26"/>
    <p:sldId id="300" r:id="rId27"/>
    <p:sldId id="301" r:id="rId28"/>
    <p:sldId id="302" r:id="rId29"/>
    <p:sldId id="257" r:id="rId30"/>
    <p:sldId id="303" r:id="rId31"/>
    <p:sldId id="304" r:id="rId32"/>
    <p:sldId id="305" r:id="rId33"/>
    <p:sldId id="263" r:id="rId34"/>
    <p:sldId id="306" r:id="rId35"/>
    <p:sldId id="307" r:id="rId36"/>
    <p:sldId id="308" r:id="rId37"/>
    <p:sldId id="264" r:id="rId38"/>
    <p:sldId id="309" r:id="rId39"/>
    <p:sldId id="310" r:id="rId40"/>
    <p:sldId id="311" r:id="rId41"/>
    <p:sldId id="265" r:id="rId42"/>
    <p:sldId id="312" r:id="rId43"/>
    <p:sldId id="313" r:id="rId44"/>
    <p:sldId id="314" r:id="rId45"/>
    <p:sldId id="266" r:id="rId46"/>
    <p:sldId id="315" r:id="rId47"/>
    <p:sldId id="316" r:id="rId48"/>
    <p:sldId id="317" r:id="rId49"/>
    <p:sldId id="267" r:id="rId50"/>
    <p:sldId id="318" r:id="rId51"/>
    <p:sldId id="319" r:id="rId52"/>
    <p:sldId id="320" r:id="rId53"/>
    <p:sldId id="268" r:id="rId54"/>
    <p:sldId id="321" r:id="rId55"/>
    <p:sldId id="322" r:id="rId56"/>
    <p:sldId id="323" r:id="rId57"/>
    <p:sldId id="269" r:id="rId58"/>
    <p:sldId id="324" r:id="rId59"/>
    <p:sldId id="325" r:id="rId60"/>
    <p:sldId id="326" r:id="rId61"/>
    <p:sldId id="270" r:id="rId62"/>
    <p:sldId id="327" r:id="rId63"/>
    <p:sldId id="328" r:id="rId64"/>
    <p:sldId id="329" r:id="rId65"/>
    <p:sldId id="271" r:id="rId66"/>
    <p:sldId id="330" r:id="rId67"/>
    <p:sldId id="331" r:id="rId68"/>
    <p:sldId id="332" r:id="rId69"/>
    <p:sldId id="272" r:id="rId70"/>
    <p:sldId id="333" r:id="rId71"/>
    <p:sldId id="334" r:id="rId72"/>
    <p:sldId id="335" r:id="rId73"/>
    <p:sldId id="273" r:id="rId74"/>
    <p:sldId id="336" r:id="rId75"/>
    <p:sldId id="337" r:id="rId76"/>
    <p:sldId id="338" r:id="rId77"/>
    <p:sldId id="339" r:id="rId78"/>
    <p:sldId id="274" r:id="rId79"/>
    <p:sldId id="340" r:id="rId80"/>
    <p:sldId id="341" r:id="rId81"/>
    <p:sldId id="275" r:id="rId82"/>
    <p:sldId id="342" r:id="rId83"/>
    <p:sldId id="343" r:id="rId84"/>
    <p:sldId id="344" r:id="rId85"/>
    <p:sldId id="345" r:id="rId86"/>
    <p:sldId id="346" r:id="rId87"/>
    <p:sldId id="347" r:id="rId88"/>
    <p:sldId id="276" r:id="rId89"/>
    <p:sldId id="348" r:id="rId90"/>
    <p:sldId id="349" r:id="rId91"/>
    <p:sldId id="350" r:id="rId92"/>
    <p:sldId id="277" r:id="rId9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/>
  </p:normalViewPr>
  <p:slideViewPr>
    <p:cSldViewPr snapToGrid="0">
      <p:cViewPr>
        <p:scale>
          <a:sx n="10" d="100"/>
          <a:sy n="10" d="100"/>
        </p:scale>
        <p:origin x="3696" y="23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260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48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94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45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75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41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951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9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59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0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89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FD003-7273-4DC6-B4A3-2220D52F2C2F}" type="datetimeFigureOut">
              <a:rPr lang="de-DE" smtClean="0"/>
              <a:t>28.05.2021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179BD-2C4C-444A-9755-F8CC518BE2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62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44400" y="-27846337"/>
            <a:ext cx="87680800" cy="657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1938" y="-31902403"/>
            <a:ext cx="60061476" cy="8008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5769" y="-19310350"/>
            <a:ext cx="32439769" cy="432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22" y="-1808956"/>
            <a:ext cx="8740378" cy="116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38400" y="-23431500"/>
            <a:ext cx="114096800" cy="855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88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00" y="-21336000"/>
            <a:ext cx="96266000" cy="7219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09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48135" y="-12001500"/>
            <a:ext cx="56912933" cy="426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5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3" y="-2112170"/>
            <a:ext cx="14992353" cy="1124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7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35349" y="-39118543"/>
            <a:ext cx="137708149" cy="824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2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9600" y="-16880647"/>
            <a:ext cx="66446400" cy="397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97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00" y="-6929731"/>
            <a:ext cx="34086800" cy="2039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4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6000" y="-19800887"/>
            <a:ext cx="61112400" cy="458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848"/>
            <a:ext cx="12528662" cy="74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9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67200" y="-38811200"/>
            <a:ext cx="224129600" cy="1680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3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5200" y="-24358600"/>
            <a:ext cx="143763999" cy="1078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83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1891" y="-5684837"/>
            <a:ext cx="43342983" cy="3250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63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6609"/>
            <a:ext cx="12192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3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1200" y="-31834137"/>
            <a:ext cx="96418400" cy="723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24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5200" y="-16133762"/>
            <a:ext cx="53196067" cy="398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98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1442" y="-7249318"/>
            <a:ext cx="30655683" cy="2299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37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780778"/>
            <a:ext cx="12534372" cy="94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67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00600" y="-35047237"/>
            <a:ext cx="138836400" cy="1041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28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800" y="-7246937"/>
            <a:ext cx="27076400" cy="203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6555" y="-9855200"/>
            <a:ext cx="56382709" cy="422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94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2477" y="-4358779"/>
            <a:ext cx="32891678" cy="246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2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877" y="-1179016"/>
            <a:ext cx="14400477" cy="108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2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2057" y="-10669155"/>
            <a:ext cx="44055657" cy="293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39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915" y="-6407753"/>
            <a:ext cx="28082715" cy="18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31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115" y="-3760460"/>
            <a:ext cx="18837115" cy="125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22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7571"/>
            <a:ext cx="13296538" cy="886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09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10334" y="-29972001"/>
            <a:ext cx="148683134" cy="9953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48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2277" y="-14427200"/>
            <a:ext cx="78921876" cy="528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07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7876" y="-6927692"/>
            <a:ext cx="42955476" cy="287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31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288"/>
            <a:ext cx="12448116" cy="93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-2130517"/>
            <a:ext cx="14565589" cy="975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94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92800" y="-29052837"/>
            <a:ext cx="81483200" cy="611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83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8200" y="-12409487"/>
            <a:ext cx="39268400" cy="294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85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0600" y="-7980362"/>
            <a:ext cx="27457400" cy="2059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93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08" y="-1496218"/>
            <a:ext cx="13349816" cy="100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2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30252" r="20868" b="23809"/>
          <a:stretch/>
        </p:blipFill>
        <p:spPr>
          <a:xfrm>
            <a:off x="-52832000" y="-67157028"/>
            <a:ext cx="154533600" cy="1070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8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30252" r="20868" b="23809"/>
          <a:stretch/>
        </p:blipFill>
        <p:spPr>
          <a:xfrm>
            <a:off x="-21111221" y="-22732857"/>
            <a:ext cx="63558441" cy="440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81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30252" r="20868" b="23809"/>
          <a:stretch/>
        </p:blipFill>
        <p:spPr>
          <a:xfrm>
            <a:off x="-11662421" y="-14511020"/>
            <a:ext cx="40415221" cy="280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12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30252" r="20868" b="23809"/>
          <a:stretch/>
        </p:blipFill>
        <p:spPr>
          <a:xfrm>
            <a:off x="-1368684" y="-2272347"/>
            <a:ext cx="14929367" cy="103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45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7600" y="-41270237"/>
            <a:ext cx="110744000" cy="830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7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22725" y="-35600218"/>
            <a:ext cx="96783525" cy="645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8639" y="-18665626"/>
            <a:ext cx="56967438" cy="427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80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03962"/>
            <a:ext cx="28591801" cy="214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28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00162"/>
            <a:ext cx="12192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59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6400" y="-19972867"/>
            <a:ext cx="92964000" cy="123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66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8089" y="-5278438"/>
            <a:ext cx="37823377" cy="5043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456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088" y="-2743200"/>
            <a:ext cx="21062948" cy="280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767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56" y="-834362"/>
            <a:ext cx="6306244" cy="840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100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84751" y="-21539200"/>
            <a:ext cx="97939102" cy="734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48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9715" y="-9448800"/>
            <a:ext cx="47712139" cy="3579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6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1933" y="-4978400"/>
            <a:ext cx="31554266" cy="23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4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5041" y="-15959931"/>
            <a:ext cx="52770882" cy="351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0363"/>
            <a:ext cx="12600970" cy="94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4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44000" y="-43129200"/>
            <a:ext cx="111252000" cy="834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395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00" y="-23952200"/>
            <a:ext cx="66581867" cy="499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040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2510" y="-8676878"/>
            <a:ext cx="31414509" cy="23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943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509" y="-1869282"/>
            <a:ext cx="13939310" cy="104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210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65586" y="-18288000"/>
            <a:ext cx="118123986" cy="787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050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5186" y="-6807200"/>
            <a:ext cx="70258421" cy="468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691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24393" y="-2844800"/>
            <a:ext cx="49848786" cy="332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966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410"/>
            <a:ext cx="12192000" cy="81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012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8179" y="-25285054"/>
            <a:ext cx="96419383" cy="642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59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9739" y="-7688196"/>
            <a:ext cx="31537077" cy="210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5490" y="-13518987"/>
            <a:ext cx="59439255" cy="3963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196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2289" y="-9617010"/>
            <a:ext cx="41535089" cy="276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12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963" y="-2438401"/>
            <a:ext cx="17238563" cy="114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506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98401" y="-31491237"/>
            <a:ext cx="92794667" cy="695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89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1" y="-12179301"/>
            <a:ext cx="47142401" cy="353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623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8400" y="-7396956"/>
            <a:ext cx="28814184" cy="216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54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0600"/>
            <a:ext cx="12429067" cy="93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684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4800" y="-36785550"/>
            <a:ext cx="128625600" cy="7235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106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6400" y="-22999700"/>
            <a:ext cx="85750400" cy="482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02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5600" y="-15400338"/>
            <a:ext cx="61154732" cy="3439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17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47" y="-1400935"/>
            <a:ext cx="14732694" cy="98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628" y="-456406"/>
            <a:ext cx="13545255" cy="76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403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89200" y="-23756937"/>
            <a:ext cx="88747600" cy="665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94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17692" y="-11463337"/>
            <a:ext cx="58227383" cy="436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178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1824" y="-2014536"/>
            <a:ext cx="26528182" cy="1989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286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-793154"/>
            <a:ext cx="10526712" cy="78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631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64275" y="-42536534"/>
            <a:ext cx="98685350" cy="657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058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0244" y="-14516696"/>
            <a:ext cx="43550087" cy="290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543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0762" y="-6308345"/>
            <a:ext cx="25873523" cy="172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700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06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6000" y="-26920277"/>
            <a:ext cx="133197600" cy="748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0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476" y="-42367201"/>
            <a:ext cx="81702275" cy="1089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02000" y="-11716764"/>
            <a:ext cx="66141600" cy="37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076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1000" y="-4624166"/>
            <a:ext cx="40868600" cy="229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952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"/>
            <a:ext cx="12192000" cy="68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4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</Words>
  <Application>Microsoft Office PowerPoint</Application>
  <PresentationFormat>Breitbild</PresentationFormat>
  <Paragraphs>92</Paragraphs>
  <Slides>92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92</vt:i4>
      </vt:variant>
    </vt:vector>
  </HeadingPairs>
  <TitlesOfParts>
    <vt:vector size="96" baseType="lpstr">
      <vt:lpstr>Arial</vt:lpstr>
      <vt:lpstr>Calibri</vt:lpstr>
      <vt:lpstr>Calibri Light</vt:lpstr>
      <vt:lpstr>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Tobbe</dc:creator>
  <cp:lastModifiedBy>Tobbe</cp:lastModifiedBy>
  <cp:revision>9</cp:revision>
  <dcterms:created xsi:type="dcterms:W3CDTF">2021-05-28T13:46:21Z</dcterms:created>
  <dcterms:modified xsi:type="dcterms:W3CDTF">2021-05-28T15:06:11Z</dcterms:modified>
</cp:coreProperties>
</file>